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70" r:id="rId7"/>
    <p:sldId id="268" r:id="rId8"/>
    <p:sldId id="269" r:id="rId9"/>
    <p:sldId id="263" r:id="rId10"/>
    <p:sldId id="264" r:id="rId11"/>
    <p:sldId id="265" r:id="rId12"/>
    <p:sldId id="271" r:id="rId13"/>
    <p:sldId id="266" r:id="rId14"/>
    <p:sldId id="272" r:id="rId15"/>
    <p:sldId id="27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780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14DCC5-0F3C-4382-8ABD-228618654E7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42A39D-E16E-4403-9AA7-304ACF4AD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When you </a:t>
          </a:r>
          <a:r>
            <a:rPr lang="en-US" b="1" dirty="0"/>
            <a:t>arrive on the page</a:t>
          </a:r>
          <a:r>
            <a:rPr lang="en-US" dirty="0"/>
            <a:t>, you are </a:t>
          </a:r>
          <a:r>
            <a:rPr lang="en-US" b="1" dirty="0"/>
            <a:t>directly accessed </a:t>
          </a:r>
          <a:r>
            <a:rPr lang="en-US" dirty="0"/>
            <a:t>to the site.</a:t>
          </a:r>
        </a:p>
      </dgm:t>
    </dgm:pt>
    <dgm:pt modelId="{BE0106A5-9E49-494E-A501-CE0CEB7857F5}" type="parTrans" cxnId="{745ADF7D-E52E-4BCF-B8FA-FB22FED3EF7E}">
      <dgm:prSet/>
      <dgm:spPr/>
      <dgm:t>
        <a:bodyPr/>
        <a:lstStyle/>
        <a:p>
          <a:endParaRPr lang="en-US"/>
        </a:p>
      </dgm:t>
    </dgm:pt>
    <dgm:pt modelId="{1BB3CF9C-63E9-4794-9996-14E5E4F3DCC5}" type="sibTrans" cxnId="{745ADF7D-E52E-4BCF-B8FA-FB22FED3EF7E}">
      <dgm:prSet/>
      <dgm:spPr/>
      <dgm:t>
        <a:bodyPr/>
        <a:lstStyle/>
        <a:p>
          <a:endParaRPr lang="en-US"/>
        </a:p>
      </dgm:t>
    </dgm:pt>
    <dgm:pt modelId="{8182E27B-954A-4FFC-87FB-600B98ECEB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can find all kinds of </a:t>
          </a:r>
          <a:r>
            <a:rPr lang="en-US" b="1" dirty="0"/>
            <a:t>audio</a:t>
          </a:r>
          <a:r>
            <a:rPr lang="en-US" dirty="0"/>
            <a:t>, </a:t>
          </a:r>
          <a:r>
            <a:rPr lang="en-US" b="1" dirty="0"/>
            <a:t>video</a:t>
          </a:r>
          <a:r>
            <a:rPr lang="en-US" dirty="0"/>
            <a:t> or </a:t>
          </a:r>
          <a:r>
            <a:rPr lang="en-US" b="1" dirty="0"/>
            <a:t>image</a:t>
          </a:r>
          <a:r>
            <a:rPr lang="en-US" dirty="0"/>
            <a:t> files there.</a:t>
          </a:r>
        </a:p>
      </dgm:t>
    </dgm:pt>
    <dgm:pt modelId="{BE784738-949C-41B0-A3AF-FF45626C4A65}" type="parTrans" cxnId="{6291AFEA-532A-40EF-B0AE-8293A9FF3C22}">
      <dgm:prSet/>
      <dgm:spPr/>
      <dgm:t>
        <a:bodyPr/>
        <a:lstStyle/>
        <a:p>
          <a:endParaRPr lang="en-US"/>
        </a:p>
      </dgm:t>
    </dgm:pt>
    <dgm:pt modelId="{8C6D7178-68EE-403A-9022-964666EE4FE4}" type="sibTrans" cxnId="{6291AFEA-532A-40EF-B0AE-8293A9FF3C22}">
      <dgm:prSet/>
      <dgm:spPr/>
      <dgm:t>
        <a:bodyPr/>
        <a:lstStyle/>
        <a:p>
          <a:endParaRPr lang="en-US"/>
        </a:p>
      </dgm:t>
    </dgm:pt>
    <dgm:pt modelId="{C10BE564-AB0C-4103-B6DE-6DE111E22D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site is by default with a </a:t>
          </a:r>
          <a:r>
            <a:rPr lang="en-US" b="1" dirty="0"/>
            <a:t>pagination of 100 files per page</a:t>
          </a:r>
          <a:r>
            <a:rPr lang="en-US" dirty="0"/>
            <a:t> to improve performance.</a:t>
          </a:r>
        </a:p>
      </dgm:t>
    </dgm:pt>
    <dgm:pt modelId="{EA38E750-AF86-489A-A65D-C12E2654E2E4}" type="parTrans" cxnId="{937C6FDE-3A7B-4EE6-933B-3E4AAA871C30}">
      <dgm:prSet/>
      <dgm:spPr/>
      <dgm:t>
        <a:bodyPr/>
        <a:lstStyle/>
        <a:p>
          <a:endParaRPr lang="en-US"/>
        </a:p>
      </dgm:t>
    </dgm:pt>
    <dgm:pt modelId="{DA30F0E8-A84D-475E-B7B9-EA53FD9B829D}" type="sibTrans" cxnId="{937C6FDE-3A7B-4EE6-933B-3E4AAA871C30}">
      <dgm:prSet/>
      <dgm:spPr/>
      <dgm:t>
        <a:bodyPr/>
        <a:lstStyle/>
        <a:p>
          <a:endParaRPr lang="en-US"/>
        </a:p>
      </dgm:t>
    </dgm:pt>
    <dgm:pt modelId="{E4643041-0D67-4264-BEF2-C61123A0FB1A}" type="pres">
      <dgm:prSet presAssocID="{E514DCC5-0F3C-4382-8ABD-228618654E72}" presName="root" presStyleCnt="0">
        <dgm:presLayoutVars>
          <dgm:dir/>
          <dgm:resizeHandles val="exact"/>
        </dgm:presLayoutVars>
      </dgm:prSet>
      <dgm:spPr/>
    </dgm:pt>
    <dgm:pt modelId="{6FE6E742-2187-41C0-AC80-36252176604C}" type="pres">
      <dgm:prSet presAssocID="{E842A39D-E16E-4403-9AA7-304ACF4ADFC9}" presName="compNode" presStyleCnt="0"/>
      <dgm:spPr/>
    </dgm:pt>
    <dgm:pt modelId="{36DB4D61-263A-46F4-8A12-FB6E92DBE0CD}" type="pres">
      <dgm:prSet presAssocID="{E842A39D-E16E-4403-9AA7-304ACF4ADFC9}" presName="bgRect" presStyleLbl="bgShp" presStyleIdx="0" presStyleCnt="3"/>
      <dgm:spPr/>
    </dgm:pt>
    <dgm:pt modelId="{6120E060-18B9-4F9F-B3CD-3C460FAADE2B}" type="pres">
      <dgm:prSet presAssocID="{E842A39D-E16E-4403-9AA7-304ACF4ADF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eur"/>
        </a:ext>
      </dgm:extLst>
    </dgm:pt>
    <dgm:pt modelId="{A0512173-C45B-4A0D-B9B3-88E7BA369D18}" type="pres">
      <dgm:prSet presAssocID="{E842A39D-E16E-4403-9AA7-304ACF4ADFC9}" presName="spaceRect" presStyleCnt="0"/>
      <dgm:spPr/>
    </dgm:pt>
    <dgm:pt modelId="{AF87B442-BEE3-44F9-8171-6BC21F9EA871}" type="pres">
      <dgm:prSet presAssocID="{E842A39D-E16E-4403-9AA7-304ACF4ADFC9}" presName="parTx" presStyleLbl="revTx" presStyleIdx="0" presStyleCnt="3">
        <dgm:presLayoutVars>
          <dgm:chMax val="0"/>
          <dgm:chPref val="0"/>
        </dgm:presLayoutVars>
      </dgm:prSet>
      <dgm:spPr/>
    </dgm:pt>
    <dgm:pt modelId="{8DB90DC5-23E3-456D-BF97-A0A93E14B8BF}" type="pres">
      <dgm:prSet presAssocID="{1BB3CF9C-63E9-4794-9996-14E5E4F3DCC5}" presName="sibTrans" presStyleCnt="0"/>
      <dgm:spPr/>
    </dgm:pt>
    <dgm:pt modelId="{A7400CFF-232C-4389-A84A-1141CBA28E03}" type="pres">
      <dgm:prSet presAssocID="{8182E27B-954A-4FFC-87FB-600B98ECEB2F}" presName="compNode" presStyleCnt="0"/>
      <dgm:spPr/>
    </dgm:pt>
    <dgm:pt modelId="{13767708-0686-4A26-8D45-A7E0477F0CF8}" type="pres">
      <dgm:prSet presAssocID="{8182E27B-954A-4FFC-87FB-600B98ECEB2F}" presName="bgRect" presStyleLbl="bgShp" presStyleIdx="1" presStyleCnt="3"/>
      <dgm:spPr/>
    </dgm:pt>
    <dgm:pt modelId="{78186429-79DF-451F-B64D-E9877B02D634}" type="pres">
      <dgm:prSet presAssocID="{8182E27B-954A-4FFC-87FB-600B98ECEB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ing"/>
        </a:ext>
      </dgm:extLst>
    </dgm:pt>
    <dgm:pt modelId="{003018DC-9EAB-47A1-A295-9F1AFE3F29C1}" type="pres">
      <dgm:prSet presAssocID="{8182E27B-954A-4FFC-87FB-600B98ECEB2F}" presName="spaceRect" presStyleCnt="0"/>
      <dgm:spPr/>
    </dgm:pt>
    <dgm:pt modelId="{DDE28C3A-FD07-40B0-AF27-A42E52062CA8}" type="pres">
      <dgm:prSet presAssocID="{8182E27B-954A-4FFC-87FB-600B98ECEB2F}" presName="parTx" presStyleLbl="revTx" presStyleIdx="1" presStyleCnt="3">
        <dgm:presLayoutVars>
          <dgm:chMax val="0"/>
          <dgm:chPref val="0"/>
        </dgm:presLayoutVars>
      </dgm:prSet>
      <dgm:spPr/>
    </dgm:pt>
    <dgm:pt modelId="{CCEDC45D-1AAD-47A2-B941-4E254F3621AB}" type="pres">
      <dgm:prSet presAssocID="{8C6D7178-68EE-403A-9022-964666EE4FE4}" presName="sibTrans" presStyleCnt="0"/>
      <dgm:spPr/>
    </dgm:pt>
    <dgm:pt modelId="{5B17F704-F0A2-48AB-B4D9-43FC14E1C013}" type="pres">
      <dgm:prSet presAssocID="{C10BE564-AB0C-4103-B6DE-6DE111E22D9B}" presName="compNode" presStyleCnt="0"/>
      <dgm:spPr/>
    </dgm:pt>
    <dgm:pt modelId="{D1D51CD0-5BCD-400A-8EE8-36E3908260CA}" type="pres">
      <dgm:prSet presAssocID="{C10BE564-AB0C-4103-B6DE-6DE111E22D9B}" presName="bgRect" presStyleLbl="bgShp" presStyleIdx="2" presStyleCnt="3"/>
      <dgm:spPr/>
    </dgm:pt>
    <dgm:pt modelId="{CEE14771-BE8E-4236-B5FF-781AF3FFD96C}" type="pres">
      <dgm:prSet presAssocID="{C10BE564-AB0C-4103-B6DE-6DE111E22D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5FF6763-0BD9-4830-BC02-64AAFF474AFF}" type="pres">
      <dgm:prSet presAssocID="{C10BE564-AB0C-4103-B6DE-6DE111E22D9B}" presName="spaceRect" presStyleCnt="0"/>
      <dgm:spPr/>
    </dgm:pt>
    <dgm:pt modelId="{B3EB48C3-D4A9-442E-9F21-3A5EBF53AB9A}" type="pres">
      <dgm:prSet presAssocID="{C10BE564-AB0C-4103-B6DE-6DE111E22D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FAAE62B-7C25-4BE3-8B23-F9E0B41FF24B}" type="presOf" srcId="{E514DCC5-0F3C-4382-8ABD-228618654E72}" destId="{E4643041-0D67-4264-BEF2-C61123A0FB1A}" srcOrd="0" destOrd="0" presId="urn:microsoft.com/office/officeart/2018/2/layout/IconVerticalSolidList"/>
    <dgm:cxn modelId="{745ADF7D-E52E-4BCF-B8FA-FB22FED3EF7E}" srcId="{E514DCC5-0F3C-4382-8ABD-228618654E72}" destId="{E842A39D-E16E-4403-9AA7-304ACF4ADFC9}" srcOrd="0" destOrd="0" parTransId="{BE0106A5-9E49-494E-A501-CE0CEB7857F5}" sibTransId="{1BB3CF9C-63E9-4794-9996-14E5E4F3DCC5}"/>
    <dgm:cxn modelId="{43EF3FA8-2B5D-4571-9D0F-9320295E3C58}" type="presOf" srcId="{C10BE564-AB0C-4103-B6DE-6DE111E22D9B}" destId="{B3EB48C3-D4A9-442E-9F21-3A5EBF53AB9A}" srcOrd="0" destOrd="0" presId="urn:microsoft.com/office/officeart/2018/2/layout/IconVerticalSolidList"/>
    <dgm:cxn modelId="{883E7BCB-055D-4650-8D12-2661A290EEFD}" type="presOf" srcId="{E842A39D-E16E-4403-9AA7-304ACF4ADFC9}" destId="{AF87B442-BEE3-44F9-8171-6BC21F9EA871}" srcOrd="0" destOrd="0" presId="urn:microsoft.com/office/officeart/2018/2/layout/IconVerticalSolidList"/>
    <dgm:cxn modelId="{83158CDC-394C-42F1-B2B6-11AA94E0F061}" type="presOf" srcId="{8182E27B-954A-4FFC-87FB-600B98ECEB2F}" destId="{DDE28C3A-FD07-40B0-AF27-A42E52062CA8}" srcOrd="0" destOrd="0" presId="urn:microsoft.com/office/officeart/2018/2/layout/IconVerticalSolidList"/>
    <dgm:cxn modelId="{937C6FDE-3A7B-4EE6-933B-3E4AAA871C30}" srcId="{E514DCC5-0F3C-4382-8ABD-228618654E72}" destId="{C10BE564-AB0C-4103-B6DE-6DE111E22D9B}" srcOrd="2" destOrd="0" parTransId="{EA38E750-AF86-489A-A65D-C12E2654E2E4}" sibTransId="{DA30F0E8-A84D-475E-B7B9-EA53FD9B829D}"/>
    <dgm:cxn modelId="{6291AFEA-532A-40EF-B0AE-8293A9FF3C22}" srcId="{E514DCC5-0F3C-4382-8ABD-228618654E72}" destId="{8182E27B-954A-4FFC-87FB-600B98ECEB2F}" srcOrd="1" destOrd="0" parTransId="{BE784738-949C-41B0-A3AF-FF45626C4A65}" sibTransId="{8C6D7178-68EE-403A-9022-964666EE4FE4}"/>
    <dgm:cxn modelId="{6EC2B664-52A9-4289-A509-DBA811F525FD}" type="presParOf" srcId="{E4643041-0D67-4264-BEF2-C61123A0FB1A}" destId="{6FE6E742-2187-41C0-AC80-36252176604C}" srcOrd="0" destOrd="0" presId="urn:microsoft.com/office/officeart/2018/2/layout/IconVerticalSolidList"/>
    <dgm:cxn modelId="{269F236D-51C6-423B-B405-F1CED03842EC}" type="presParOf" srcId="{6FE6E742-2187-41C0-AC80-36252176604C}" destId="{36DB4D61-263A-46F4-8A12-FB6E92DBE0CD}" srcOrd="0" destOrd="0" presId="urn:microsoft.com/office/officeart/2018/2/layout/IconVerticalSolidList"/>
    <dgm:cxn modelId="{0104079A-FB6C-4D26-B937-EE1E988363C6}" type="presParOf" srcId="{6FE6E742-2187-41C0-AC80-36252176604C}" destId="{6120E060-18B9-4F9F-B3CD-3C460FAADE2B}" srcOrd="1" destOrd="0" presId="urn:microsoft.com/office/officeart/2018/2/layout/IconVerticalSolidList"/>
    <dgm:cxn modelId="{BB42E425-C50A-4153-B4D2-F107C8568725}" type="presParOf" srcId="{6FE6E742-2187-41C0-AC80-36252176604C}" destId="{A0512173-C45B-4A0D-B9B3-88E7BA369D18}" srcOrd="2" destOrd="0" presId="urn:microsoft.com/office/officeart/2018/2/layout/IconVerticalSolidList"/>
    <dgm:cxn modelId="{A4D3D56E-5294-4BBF-8C20-E2B78A7038CF}" type="presParOf" srcId="{6FE6E742-2187-41C0-AC80-36252176604C}" destId="{AF87B442-BEE3-44F9-8171-6BC21F9EA871}" srcOrd="3" destOrd="0" presId="urn:microsoft.com/office/officeart/2018/2/layout/IconVerticalSolidList"/>
    <dgm:cxn modelId="{BE236F0A-277F-4FF7-AA34-1C23203E99D6}" type="presParOf" srcId="{E4643041-0D67-4264-BEF2-C61123A0FB1A}" destId="{8DB90DC5-23E3-456D-BF97-A0A93E14B8BF}" srcOrd="1" destOrd="0" presId="urn:microsoft.com/office/officeart/2018/2/layout/IconVerticalSolidList"/>
    <dgm:cxn modelId="{856D6548-E473-461E-92E0-0A10F829F678}" type="presParOf" srcId="{E4643041-0D67-4264-BEF2-C61123A0FB1A}" destId="{A7400CFF-232C-4389-A84A-1141CBA28E03}" srcOrd="2" destOrd="0" presId="urn:microsoft.com/office/officeart/2018/2/layout/IconVerticalSolidList"/>
    <dgm:cxn modelId="{21BF970A-5BB8-4375-9141-8A83A0D7FD94}" type="presParOf" srcId="{A7400CFF-232C-4389-A84A-1141CBA28E03}" destId="{13767708-0686-4A26-8D45-A7E0477F0CF8}" srcOrd="0" destOrd="0" presId="urn:microsoft.com/office/officeart/2018/2/layout/IconVerticalSolidList"/>
    <dgm:cxn modelId="{5B0D81B4-2CD4-47E8-9800-3174E9B268FC}" type="presParOf" srcId="{A7400CFF-232C-4389-A84A-1141CBA28E03}" destId="{78186429-79DF-451F-B64D-E9877B02D634}" srcOrd="1" destOrd="0" presId="urn:microsoft.com/office/officeart/2018/2/layout/IconVerticalSolidList"/>
    <dgm:cxn modelId="{D17AED09-8BF0-4A01-9918-1CFFF22606A9}" type="presParOf" srcId="{A7400CFF-232C-4389-A84A-1141CBA28E03}" destId="{003018DC-9EAB-47A1-A295-9F1AFE3F29C1}" srcOrd="2" destOrd="0" presId="urn:microsoft.com/office/officeart/2018/2/layout/IconVerticalSolidList"/>
    <dgm:cxn modelId="{4B184256-FB51-4647-A399-A08EE8A17181}" type="presParOf" srcId="{A7400CFF-232C-4389-A84A-1141CBA28E03}" destId="{DDE28C3A-FD07-40B0-AF27-A42E52062CA8}" srcOrd="3" destOrd="0" presId="urn:microsoft.com/office/officeart/2018/2/layout/IconVerticalSolidList"/>
    <dgm:cxn modelId="{78200419-E07C-4B41-9FD4-52D69744B9C0}" type="presParOf" srcId="{E4643041-0D67-4264-BEF2-C61123A0FB1A}" destId="{CCEDC45D-1AAD-47A2-B941-4E254F3621AB}" srcOrd="3" destOrd="0" presId="urn:microsoft.com/office/officeart/2018/2/layout/IconVerticalSolidList"/>
    <dgm:cxn modelId="{35E5E469-2196-436F-9305-AE62FB6FDDE8}" type="presParOf" srcId="{E4643041-0D67-4264-BEF2-C61123A0FB1A}" destId="{5B17F704-F0A2-48AB-B4D9-43FC14E1C013}" srcOrd="4" destOrd="0" presId="urn:microsoft.com/office/officeart/2018/2/layout/IconVerticalSolidList"/>
    <dgm:cxn modelId="{42203E9D-9E83-42E2-A8B3-E6ABF33142E4}" type="presParOf" srcId="{5B17F704-F0A2-48AB-B4D9-43FC14E1C013}" destId="{D1D51CD0-5BCD-400A-8EE8-36E3908260CA}" srcOrd="0" destOrd="0" presId="urn:microsoft.com/office/officeart/2018/2/layout/IconVerticalSolidList"/>
    <dgm:cxn modelId="{D23887A6-30D7-451E-81D0-EDBE8B936D5B}" type="presParOf" srcId="{5B17F704-F0A2-48AB-B4D9-43FC14E1C013}" destId="{CEE14771-BE8E-4236-B5FF-781AF3FFD96C}" srcOrd="1" destOrd="0" presId="urn:microsoft.com/office/officeart/2018/2/layout/IconVerticalSolidList"/>
    <dgm:cxn modelId="{BFBD5428-95BC-4CC4-82E5-9B21970E2E78}" type="presParOf" srcId="{5B17F704-F0A2-48AB-B4D9-43FC14E1C013}" destId="{A5FF6763-0BD9-4830-BC02-64AAFF474AFF}" srcOrd="2" destOrd="0" presId="urn:microsoft.com/office/officeart/2018/2/layout/IconVerticalSolidList"/>
    <dgm:cxn modelId="{417C143A-E8F8-4E8A-A9F1-FEF6BCE7C4AE}" type="presParOf" srcId="{5B17F704-F0A2-48AB-B4D9-43FC14E1C013}" destId="{B3EB48C3-D4A9-442E-9F21-3A5EBF53AB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/>
      <dgm:spPr/>
      <dgm:t>
        <a:bodyPr/>
        <a:lstStyle/>
        <a:p>
          <a:r>
            <a:rPr lang="en-US" dirty="0"/>
            <a:t>Some file extensions are </a:t>
          </a:r>
          <a:r>
            <a:rPr lang="en-US" b="1" dirty="0"/>
            <a:t>not</a:t>
          </a:r>
          <a:r>
            <a:rPr lang="en-US" dirty="0"/>
            <a:t> </a:t>
          </a:r>
          <a:r>
            <a:rPr lang="en-US" b="1" dirty="0"/>
            <a:t>accepted</a:t>
          </a:r>
          <a:r>
            <a:rPr lang="en-US" dirty="0"/>
            <a:t> because they </a:t>
          </a:r>
          <a:r>
            <a:rPr lang="en-US" b="1" dirty="0"/>
            <a:t>cannot be displayed</a:t>
          </a:r>
          <a:r>
            <a:rPr lang="en-US" dirty="0"/>
            <a:t> on a web page, the browser cannot display them, which is why you will be </a:t>
          </a:r>
          <a:r>
            <a:rPr lang="en-US" b="1" dirty="0"/>
            <a:t>asked to convert</a:t>
          </a:r>
          <a:r>
            <a:rPr lang="en-US" dirty="0"/>
            <a:t> them to a suitable format if the page refuses to upload them.</a:t>
          </a:r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1"/>
      <dgm:spPr/>
    </dgm:pt>
    <dgm:pt modelId="{543BAA54-AB08-410F-8F8A-7C2B51D17E92}" type="pres">
      <dgm:prSet presAssocID="{717DAF84-6264-46E7-B808-2745D50B9AD9}" presName="text" presStyleLbl="fgAcc0" presStyleIdx="0" presStyleCnt="1" custLinFactNeighborX="84687" custLinFactNeighborY="-74038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</dgm:ptLst>
  <dgm:cxnLst>
    <dgm:cxn modelId="{345AA67B-EBE6-45B8-ACD1-4AF72F466B0C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75D948E4-E7ED-4DB8-B8EC-66470BC2FE97}" type="presOf" srcId="{562EA35A-5E76-46E5-8382-137B0E39F48E}" destId="{7B27A86D-538F-4DE4-9920-C88CC0AC93B3}" srcOrd="0" destOrd="0" presId="urn:microsoft.com/office/officeart/2005/8/layout/hierarchy1"/>
    <dgm:cxn modelId="{D77FDD32-94C4-4C07-B337-69CD70A2771A}" type="presParOf" srcId="{7B27A86D-538F-4DE4-9920-C88CC0AC93B3}" destId="{85F6678C-8FE1-4ED5-B503-9336170FBBD8}" srcOrd="0" destOrd="0" presId="urn:microsoft.com/office/officeart/2005/8/layout/hierarchy1"/>
    <dgm:cxn modelId="{E94ED6EE-867F-4E1E-A448-EAE0B0A2470B}" type="presParOf" srcId="{85F6678C-8FE1-4ED5-B503-9336170FBBD8}" destId="{F98CA390-D959-4BC2-A7EB-288760746343}" srcOrd="0" destOrd="0" presId="urn:microsoft.com/office/officeart/2005/8/layout/hierarchy1"/>
    <dgm:cxn modelId="{6FC4D0C4-836A-4FFB-AE74-87CAD93CC4BE}" type="presParOf" srcId="{F98CA390-D959-4BC2-A7EB-288760746343}" destId="{7CD30705-033B-4985-9044-E36F66A899D5}" srcOrd="0" destOrd="0" presId="urn:microsoft.com/office/officeart/2005/8/layout/hierarchy1"/>
    <dgm:cxn modelId="{49F9D032-5C4C-40FF-AF4B-F9CF60E05B35}" type="presParOf" srcId="{F98CA390-D959-4BC2-A7EB-288760746343}" destId="{543BAA54-AB08-410F-8F8A-7C2B51D17E92}" srcOrd="1" destOrd="0" presId="urn:microsoft.com/office/officeart/2005/8/layout/hierarchy1"/>
    <dgm:cxn modelId="{1D0A2596-657B-4006-818B-29CE72023B0E}" type="presParOf" srcId="{85F6678C-8FE1-4ED5-B503-9336170FBBD8}" destId="{4ACC72D2-1092-43EA-9330-4E31A64D24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/>
      <dgm:spPr/>
      <dgm:t>
        <a:bodyPr/>
        <a:lstStyle/>
        <a:p>
          <a:r>
            <a:rPr lang="en-US" dirty="0"/>
            <a:t>You can </a:t>
          </a:r>
          <a:r>
            <a:rPr lang="en-US" b="1" dirty="0"/>
            <a:t>upload up </a:t>
          </a:r>
          <a:r>
            <a:rPr lang="en-US" dirty="0"/>
            <a:t>to </a:t>
          </a:r>
          <a:r>
            <a:rPr lang="en-US" b="1" dirty="0"/>
            <a:t>10 files at once</a:t>
          </a:r>
          <a:r>
            <a:rPr lang="en-US" dirty="0"/>
            <a:t>, beyond this number, the page will show you the files to </a:t>
          </a:r>
          <a:r>
            <a:rPr lang="en-US" b="1" dirty="0"/>
            <a:t>delete</a:t>
          </a:r>
          <a:r>
            <a:rPr lang="en-US" dirty="0"/>
            <a:t> for the upload to be done. You can also put a .zip there and it will unzip it </a:t>
          </a:r>
          <a:r>
            <a:rPr lang="en-US" b="1" dirty="0"/>
            <a:t>to display all the files</a:t>
          </a:r>
          <a:r>
            <a:rPr lang="en-US" dirty="0"/>
            <a:t> contained.</a:t>
          </a:r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1"/>
      <dgm:spPr/>
    </dgm:pt>
    <dgm:pt modelId="{543BAA54-AB08-410F-8F8A-7C2B51D17E92}" type="pres">
      <dgm:prSet presAssocID="{717DAF84-6264-46E7-B808-2745D50B9AD9}" presName="text" presStyleLbl="fgAcc0" presStyleIdx="0" presStyleCnt="1" custLinFactNeighborX="84687" custLinFactNeighborY="-74038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</dgm:ptLst>
  <dgm:cxnLst>
    <dgm:cxn modelId="{345AA67B-EBE6-45B8-ACD1-4AF72F466B0C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75D948E4-E7ED-4DB8-B8EC-66470BC2FE97}" type="presOf" srcId="{562EA35A-5E76-46E5-8382-137B0E39F48E}" destId="{7B27A86D-538F-4DE4-9920-C88CC0AC93B3}" srcOrd="0" destOrd="0" presId="urn:microsoft.com/office/officeart/2005/8/layout/hierarchy1"/>
    <dgm:cxn modelId="{D77FDD32-94C4-4C07-B337-69CD70A2771A}" type="presParOf" srcId="{7B27A86D-538F-4DE4-9920-C88CC0AC93B3}" destId="{85F6678C-8FE1-4ED5-B503-9336170FBBD8}" srcOrd="0" destOrd="0" presId="urn:microsoft.com/office/officeart/2005/8/layout/hierarchy1"/>
    <dgm:cxn modelId="{E94ED6EE-867F-4E1E-A448-EAE0B0A2470B}" type="presParOf" srcId="{85F6678C-8FE1-4ED5-B503-9336170FBBD8}" destId="{F98CA390-D959-4BC2-A7EB-288760746343}" srcOrd="0" destOrd="0" presId="urn:microsoft.com/office/officeart/2005/8/layout/hierarchy1"/>
    <dgm:cxn modelId="{6FC4D0C4-836A-4FFB-AE74-87CAD93CC4BE}" type="presParOf" srcId="{F98CA390-D959-4BC2-A7EB-288760746343}" destId="{7CD30705-033B-4985-9044-E36F66A899D5}" srcOrd="0" destOrd="0" presId="urn:microsoft.com/office/officeart/2005/8/layout/hierarchy1"/>
    <dgm:cxn modelId="{49F9D032-5C4C-40FF-AF4B-F9CF60E05B35}" type="presParOf" srcId="{F98CA390-D959-4BC2-A7EB-288760746343}" destId="{543BAA54-AB08-410F-8F8A-7C2B51D17E92}" srcOrd="1" destOrd="0" presId="urn:microsoft.com/office/officeart/2005/8/layout/hierarchy1"/>
    <dgm:cxn modelId="{1D0A2596-657B-4006-818B-29CE72023B0E}" type="presParOf" srcId="{85F6678C-8FE1-4ED5-B503-9336170FBBD8}" destId="{4ACC72D2-1092-43EA-9330-4E31A64D24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C6E251E-C291-4F2D-BC9F-84C15693B5F6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130B50-CC89-40E4-A352-2362DA283D21}">
      <dgm:prSet/>
      <dgm:spPr/>
      <dgm:t>
        <a:bodyPr/>
        <a:lstStyle/>
        <a:p>
          <a:r>
            <a:rPr lang="en-US" dirty="0"/>
            <a:t>Once you have uploaded a file that is acceptable to the page, you can either </a:t>
          </a:r>
          <a:r>
            <a:rPr lang="en-US" b="1" dirty="0"/>
            <a:t>delete</a:t>
          </a:r>
          <a:r>
            <a:rPr lang="en-US" dirty="0"/>
            <a:t> it if you wish,</a:t>
          </a:r>
        </a:p>
      </dgm:t>
    </dgm:pt>
    <dgm:pt modelId="{DBD36DE9-9732-411D-82FE-6957408D9CAB}" type="parTrans" cxnId="{596022F5-23BE-402D-AA1D-EE10442E509D}">
      <dgm:prSet/>
      <dgm:spPr/>
      <dgm:t>
        <a:bodyPr/>
        <a:lstStyle/>
        <a:p>
          <a:endParaRPr lang="en-US"/>
        </a:p>
      </dgm:t>
    </dgm:pt>
    <dgm:pt modelId="{86AE7579-30B4-4F22-8715-3CCC6CEBC918}" type="sibTrans" cxnId="{596022F5-23BE-402D-AA1D-EE10442E509D}">
      <dgm:prSet/>
      <dgm:spPr/>
      <dgm:t>
        <a:bodyPr/>
        <a:lstStyle/>
        <a:p>
          <a:endParaRPr lang="en-US"/>
        </a:p>
      </dgm:t>
    </dgm:pt>
    <dgm:pt modelId="{40B4A72C-D73E-42F9-B4C6-60CE9A2AA783}">
      <dgm:prSet/>
      <dgm:spPr/>
      <dgm:t>
        <a:bodyPr/>
        <a:lstStyle/>
        <a:p>
          <a:r>
            <a:rPr lang="en-US" dirty="0"/>
            <a:t>or click on the small icon to add a </a:t>
          </a:r>
          <a:r>
            <a:rPr lang="en-US" b="1" dirty="0"/>
            <a:t>description</a:t>
          </a:r>
          <a:r>
            <a:rPr lang="en-US" dirty="0"/>
            <a:t> and </a:t>
          </a:r>
          <a:r>
            <a:rPr lang="en-US" b="1" dirty="0"/>
            <a:t>tags</a:t>
          </a:r>
          <a:r>
            <a:rPr lang="en-US" dirty="0"/>
            <a:t> either already </a:t>
          </a:r>
          <a:r>
            <a:rPr lang="en-US" b="1" dirty="0"/>
            <a:t>predefined</a:t>
          </a:r>
          <a:r>
            <a:rPr lang="en-US" dirty="0"/>
            <a:t> or add your </a:t>
          </a:r>
          <a:r>
            <a:rPr lang="en-US" b="1" dirty="0"/>
            <a:t>own tags </a:t>
          </a:r>
          <a:r>
            <a:rPr lang="en-US" dirty="0"/>
            <a:t>yourself to give context to your image and make </a:t>
          </a:r>
          <a:r>
            <a:rPr lang="en-US" b="1" dirty="0"/>
            <a:t>it easier to find </a:t>
          </a:r>
          <a:r>
            <a:rPr lang="en-US" dirty="0"/>
            <a:t>using tags.</a:t>
          </a:r>
        </a:p>
      </dgm:t>
    </dgm:pt>
    <dgm:pt modelId="{3F72D314-D22F-417F-A00F-DE4E2D6B1224}" type="parTrans" cxnId="{933A06B6-BE64-4712-BB5F-85A7D0C7F719}">
      <dgm:prSet/>
      <dgm:spPr/>
      <dgm:t>
        <a:bodyPr/>
        <a:lstStyle/>
        <a:p>
          <a:endParaRPr lang="en-US"/>
        </a:p>
      </dgm:t>
    </dgm:pt>
    <dgm:pt modelId="{B177D71E-6A3B-4A40-BF23-05DFE4A64457}" type="sibTrans" cxnId="{933A06B6-BE64-4712-BB5F-85A7D0C7F719}">
      <dgm:prSet/>
      <dgm:spPr/>
      <dgm:t>
        <a:bodyPr/>
        <a:lstStyle/>
        <a:p>
          <a:endParaRPr lang="en-US"/>
        </a:p>
      </dgm:t>
    </dgm:pt>
    <dgm:pt modelId="{8431D2A4-4531-4EC4-B54F-3FD06D3054A1}">
      <dgm:prSet/>
      <dgm:spPr/>
      <dgm:t>
        <a:bodyPr/>
        <a:lstStyle/>
        <a:p>
          <a:r>
            <a:rPr lang="en-US" dirty="0"/>
            <a:t>Then your file will be ready to be </a:t>
          </a:r>
          <a:r>
            <a:rPr lang="en-US" b="1" dirty="0">
              <a:solidFill>
                <a:srgbClr val="00B050"/>
              </a:solidFill>
            </a:rPr>
            <a:t>sent</a:t>
          </a:r>
          <a:r>
            <a:rPr lang="en-US" dirty="0"/>
            <a:t> and the current date will be </a:t>
          </a:r>
          <a:r>
            <a:rPr lang="en-US" b="1" dirty="0"/>
            <a:t>automatically displayed </a:t>
          </a:r>
          <a:r>
            <a:rPr lang="en-US" dirty="0"/>
            <a:t>when previewing your file on the site !</a:t>
          </a:r>
        </a:p>
      </dgm:t>
    </dgm:pt>
    <dgm:pt modelId="{3FA77111-2C16-4269-B1BC-C3C67C3E6757}" type="parTrans" cxnId="{FE8A5509-09C1-41BC-A4FC-84DD2EDE6336}">
      <dgm:prSet/>
      <dgm:spPr/>
      <dgm:t>
        <a:bodyPr/>
        <a:lstStyle/>
        <a:p>
          <a:endParaRPr lang="en-US"/>
        </a:p>
      </dgm:t>
    </dgm:pt>
    <dgm:pt modelId="{663EF80E-4FA0-483C-A413-082C7DAC7F25}" type="sibTrans" cxnId="{FE8A5509-09C1-41BC-A4FC-84DD2EDE6336}">
      <dgm:prSet/>
      <dgm:spPr/>
      <dgm:t>
        <a:bodyPr/>
        <a:lstStyle/>
        <a:p>
          <a:endParaRPr lang="en-US"/>
        </a:p>
      </dgm:t>
    </dgm:pt>
    <dgm:pt modelId="{2F4863D4-D346-4D65-B2BD-BF1D5715BC61}" type="pres">
      <dgm:prSet presAssocID="{4C6E251E-C291-4F2D-BC9F-84C15693B5F6}" presName="Name0" presStyleCnt="0">
        <dgm:presLayoutVars>
          <dgm:dir/>
          <dgm:animLvl val="lvl"/>
          <dgm:resizeHandles val="exact"/>
        </dgm:presLayoutVars>
      </dgm:prSet>
      <dgm:spPr/>
    </dgm:pt>
    <dgm:pt modelId="{960FDDBF-F558-4419-911E-CC3F7990810B}" type="pres">
      <dgm:prSet presAssocID="{8431D2A4-4531-4EC4-B54F-3FD06D3054A1}" presName="boxAndChildren" presStyleCnt="0"/>
      <dgm:spPr/>
    </dgm:pt>
    <dgm:pt modelId="{4AFD289C-15C0-4627-9FF9-D045B417BD41}" type="pres">
      <dgm:prSet presAssocID="{8431D2A4-4531-4EC4-B54F-3FD06D3054A1}" presName="parentTextBox" presStyleLbl="node1" presStyleIdx="0" presStyleCnt="3"/>
      <dgm:spPr/>
    </dgm:pt>
    <dgm:pt modelId="{381A87C7-CF7D-41F2-B946-DB61DEF0B13B}" type="pres">
      <dgm:prSet presAssocID="{B177D71E-6A3B-4A40-BF23-05DFE4A64457}" presName="sp" presStyleCnt="0"/>
      <dgm:spPr/>
    </dgm:pt>
    <dgm:pt modelId="{9C4E7824-C75F-4C0A-ADF9-765EEDF5699E}" type="pres">
      <dgm:prSet presAssocID="{40B4A72C-D73E-42F9-B4C6-60CE9A2AA783}" presName="arrowAndChildren" presStyleCnt="0"/>
      <dgm:spPr/>
    </dgm:pt>
    <dgm:pt modelId="{FF507405-E61C-4A42-AA0F-3DD3F02FD8A1}" type="pres">
      <dgm:prSet presAssocID="{40B4A72C-D73E-42F9-B4C6-60CE9A2AA783}" presName="parentTextArrow" presStyleLbl="node1" presStyleIdx="1" presStyleCnt="3"/>
      <dgm:spPr/>
    </dgm:pt>
    <dgm:pt modelId="{BDF3D2FE-05AE-44DF-ACF2-DFCA3B8F2AE3}" type="pres">
      <dgm:prSet presAssocID="{86AE7579-30B4-4F22-8715-3CCC6CEBC918}" presName="sp" presStyleCnt="0"/>
      <dgm:spPr/>
    </dgm:pt>
    <dgm:pt modelId="{7E6C014E-3E03-49BA-91D8-1E283F5BA768}" type="pres">
      <dgm:prSet presAssocID="{C2130B50-CC89-40E4-A352-2362DA283D21}" presName="arrowAndChildren" presStyleCnt="0"/>
      <dgm:spPr/>
    </dgm:pt>
    <dgm:pt modelId="{8FDA248B-678F-40C5-AB4E-CE2980605AF5}" type="pres">
      <dgm:prSet presAssocID="{C2130B50-CC89-40E4-A352-2362DA283D21}" presName="parentTextArrow" presStyleLbl="node1" presStyleIdx="2" presStyleCnt="3"/>
      <dgm:spPr/>
    </dgm:pt>
  </dgm:ptLst>
  <dgm:cxnLst>
    <dgm:cxn modelId="{FE8A5509-09C1-41BC-A4FC-84DD2EDE6336}" srcId="{4C6E251E-C291-4F2D-BC9F-84C15693B5F6}" destId="{8431D2A4-4531-4EC4-B54F-3FD06D3054A1}" srcOrd="2" destOrd="0" parTransId="{3FA77111-2C16-4269-B1BC-C3C67C3E6757}" sibTransId="{663EF80E-4FA0-483C-A413-082C7DAC7F25}"/>
    <dgm:cxn modelId="{D0B8220B-6347-416E-BDA2-68DBE1FA4231}" type="presOf" srcId="{C2130B50-CC89-40E4-A352-2362DA283D21}" destId="{8FDA248B-678F-40C5-AB4E-CE2980605AF5}" srcOrd="0" destOrd="0" presId="urn:microsoft.com/office/officeart/2005/8/layout/process4"/>
    <dgm:cxn modelId="{F96C1D22-53DE-4570-9747-8239423AE404}" type="presOf" srcId="{8431D2A4-4531-4EC4-B54F-3FD06D3054A1}" destId="{4AFD289C-15C0-4627-9FF9-D045B417BD41}" srcOrd="0" destOrd="0" presId="urn:microsoft.com/office/officeart/2005/8/layout/process4"/>
    <dgm:cxn modelId="{2BF0A545-128B-4F33-91C8-8A34314F564F}" type="presOf" srcId="{40B4A72C-D73E-42F9-B4C6-60CE9A2AA783}" destId="{FF507405-E61C-4A42-AA0F-3DD3F02FD8A1}" srcOrd="0" destOrd="0" presId="urn:microsoft.com/office/officeart/2005/8/layout/process4"/>
    <dgm:cxn modelId="{C24F5296-27D7-458C-840B-03B1CF118382}" type="presOf" srcId="{4C6E251E-C291-4F2D-BC9F-84C15693B5F6}" destId="{2F4863D4-D346-4D65-B2BD-BF1D5715BC61}" srcOrd="0" destOrd="0" presId="urn:microsoft.com/office/officeart/2005/8/layout/process4"/>
    <dgm:cxn modelId="{933A06B6-BE64-4712-BB5F-85A7D0C7F719}" srcId="{4C6E251E-C291-4F2D-BC9F-84C15693B5F6}" destId="{40B4A72C-D73E-42F9-B4C6-60CE9A2AA783}" srcOrd="1" destOrd="0" parTransId="{3F72D314-D22F-417F-A00F-DE4E2D6B1224}" sibTransId="{B177D71E-6A3B-4A40-BF23-05DFE4A64457}"/>
    <dgm:cxn modelId="{596022F5-23BE-402D-AA1D-EE10442E509D}" srcId="{4C6E251E-C291-4F2D-BC9F-84C15693B5F6}" destId="{C2130B50-CC89-40E4-A352-2362DA283D21}" srcOrd="0" destOrd="0" parTransId="{DBD36DE9-9732-411D-82FE-6957408D9CAB}" sibTransId="{86AE7579-30B4-4F22-8715-3CCC6CEBC918}"/>
    <dgm:cxn modelId="{FD49E132-2046-4935-8B28-9AA2BF6E9E0B}" type="presParOf" srcId="{2F4863D4-D346-4D65-B2BD-BF1D5715BC61}" destId="{960FDDBF-F558-4419-911E-CC3F7990810B}" srcOrd="0" destOrd="0" presId="urn:microsoft.com/office/officeart/2005/8/layout/process4"/>
    <dgm:cxn modelId="{A306243A-1B8B-4301-9708-639F09B9B4B5}" type="presParOf" srcId="{960FDDBF-F558-4419-911E-CC3F7990810B}" destId="{4AFD289C-15C0-4627-9FF9-D045B417BD41}" srcOrd="0" destOrd="0" presId="urn:microsoft.com/office/officeart/2005/8/layout/process4"/>
    <dgm:cxn modelId="{E701FD42-7C0D-41B0-A4D4-AAB66036017C}" type="presParOf" srcId="{2F4863D4-D346-4D65-B2BD-BF1D5715BC61}" destId="{381A87C7-CF7D-41F2-B946-DB61DEF0B13B}" srcOrd="1" destOrd="0" presId="urn:microsoft.com/office/officeart/2005/8/layout/process4"/>
    <dgm:cxn modelId="{4FC3AA2A-2309-4EB8-90AD-1F17DC049001}" type="presParOf" srcId="{2F4863D4-D346-4D65-B2BD-BF1D5715BC61}" destId="{9C4E7824-C75F-4C0A-ADF9-765EEDF5699E}" srcOrd="2" destOrd="0" presId="urn:microsoft.com/office/officeart/2005/8/layout/process4"/>
    <dgm:cxn modelId="{EE0F4A41-97E5-480C-AB03-9C821904C6B4}" type="presParOf" srcId="{9C4E7824-C75F-4C0A-ADF9-765EEDF5699E}" destId="{FF507405-E61C-4A42-AA0F-3DD3F02FD8A1}" srcOrd="0" destOrd="0" presId="urn:microsoft.com/office/officeart/2005/8/layout/process4"/>
    <dgm:cxn modelId="{6743DF90-2509-49E0-A412-4F77BF7CE74F}" type="presParOf" srcId="{2F4863D4-D346-4D65-B2BD-BF1D5715BC61}" destId="{BDF3D2FE-05AE-44DF-ACF2-DFCA3B8F2AE3}" srcOrd="3" destOrd="0" presId="urn:microsoft.com/office/officeart/2005/8/layout/process4"/>
    <dgm:cxn modelId="{999CFDFE-A716-4FCE-B8DF-E7F7D2957A36}" type="presParOf" srcId="{2F4863D4-D346-4D65-B2BD-BF1D5715BC61}" destId="{7E6C014E-3E03-49BA-91D8-1E283F5BA768}" srcOrd="4" destOrd="0" presId="urn:microsoft.com/office/officeart/2005/8/layout/process4"/>
    <dgm:cxn modelId="{C3E3BECB-4091-47F0-96A7-634E8158E588}" type="presParOf" srcId="{7E6C014E-3E03-49BA-91D8-1E283F5BA768}" destId="{8FDA248B-678F-40C5-AB4E-CE2980605A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 custT="1"/>
      <dgm:spPr/>
      <dgm:t>
        <a:bodyPr/>
        <a:lstStyle/>
        <a:p>
          <a:r>
            <a:rPr lang="en-US" sz="2200" dirty="0"/>
            <a:t>You can also </a:t>
          </a:r>
          <a:r>
            <a:rPr lang="en-US" sz="2200" b="1" dirty="0"/>
            <a:t>delete</a:t>
          </a:r>
          <a:r>
            <a:rPr lang="en-US" sz="2200" dirty="0"/>
            <a:t> a file if it's already on the site. To do this, simply go to the URL : </a:t>
          </a:r>
          <a:r>
            <a:rPr lang="en-US" sz="1400" dirty="0"/>
            <a:t>/</a:t>
          </a:r>
          <a:r>
            <a:rPr lang="en-US" sz="1400" dirty="0" err="1"/>
            <a:t>delete?token</a:t>
          </a:r>
          <a:r>
            <a:rPr lang="en-US" sz="1400" dirty="0"/>
            <a:t>=</a:t>
          </a:r>
          <a:r>
            <a:rPr lang="en-US" sz="1400" dirty="0" err="1"/>
            <a:t>secretTokenForThoseWhoHaveTheRights</a:t>
          </a:r>
          <a:r>
            <a:rPr lang="en-US" sz="2200" dirty="0"/>
            <a:t>.</a:t>
          </a:r>
          <a:endParaRPr lang="fr-FR" sz="2200" dirty="0"/>
        </a:p>
        <a:p>
          <a:r>
            <a:rPr lang="en-US" sz="2200" dirty="0"/>
            <a:t>Just like on the </a:t>
          </a:r>
          <a:r>
            <a:rPr lang="en-US" sz="2200" b="1" dirty="0"/>
            <a:t>upload</a:t>
          </a:r>
          <a:r>
            <a:rPr lang="en-US" sz="2200" dirty="0"/>
            <a:t> page.</a:t>
          </a:r>
          <a:endParaRPr lang="fr-FR" sz="2200" dirty="0"/>
        </a:p>
        <a:p>
          <a:r>
            <a:rPr lang="en-US" sz="2200" dirty="0"/>
            <a:t>You can then search for the desired file by its name or by a specific tag by simply typing </a:t>
          </a:r>
          <a:r>
            <a:rPr lang="en-US" sz="1400" dirty="0"/>
            <a:t>"</a:t>
          </a:r>
          <a:r>
            <a:rPr lang="en-US" sz="1400" dirty="0" err="1"/>
            <a:t>tag:enterTheNameOfTheTag</a:t>
          </a:r>
          <a:r>
            <a:rPr lang="en-US" sz="1400" dirty="0"/>
            <a:t>."</a:t>
          </a:r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1"/>
      <dgm:spPr/>
    </dgm:pt>
    <dgm:pt modelId="{543BAA54-AB08-410F-8F8A-7C2B51D17E92}" type="pres">
      <dgm:prSet presAssocID="{717DAF84-6264-46E7-B808-2745D50B9AD9}" presName="text" presStyleLbl="fgAcc0" presStyleIdx="0" presStyleCnt="1" custLinFactNeighborX="84687" custLinFactNeighborY="-74038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</dgm:ptLst>
  <dgm:cxnLst>
    <dgm:cxn modelId="{345AA67B-EBE6-45B8-ACD1-4AF72F466B0C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75D948E4-E7ED-4DB8-B8EC-66470BC2FE97}" type="presOf" srcId="{562EA35A-5E76-46E5-8382-137B0E39F48E}" destId="{7B27A86D-538F-4DE4-9920-C88CC0AC93B3}" srcOrd="0" destOrd="0" presId="urn:microsoft.com/office/officeart/2005/8/layout/hierarchy1"/>
    <dgm:cxn modelId="{D77FDD32-94C4-4C07-B337-69CD70A2771A}" type="presParOf" srcId="{7B27A86D-538F-4DE4-9920-C88CC0AC93B3}" destId="{85F6678C-8FE1-4ED5-B503-9336170FBBD8}" srcOrd="0" destOrd="0" presId="urn:microsoft.com/office/officeart/2005/8/layout/hierarchy1"/>
    <dgm:cxn modelId="{E94ED6EE-867F-4E1E-A448-EAE0B0A2470B}" type="presParOf" srcId="{85F6678C-8FE1-4ED5-B503-9336170FBBD8}" destId="{F98CA390-D959-4BC2-A7EB-288760746343}" srcOrd="0" destOrd="0" presId="urn:microsoft.com/office/officeart/2005/8/layout/hierarchy1"/>
    <dgm:cxn modelId="{6FC4D0C4-836A-4FFB-AE74-87CAD93CC4BE}" type="presParOf" srcId="{F98CA390-D959-4BC2-A7EB-288760746343}" destId="{7CD30705-033B-4985-9044-E36F66A899D5}" srcOrd="0" destOrd="0" presId="urn:microsoft.com/office/officeart/2005/8/layout/hierarchy1"/>
    <dgm:cxn modelId="{49F9D032-5C4C-40FF-AF4B-F9CF60E05B35}" type="presParOf" srcId="{F98CA390-D959-4BC2-A7EB-288760746343}" destId="{543BAA54-AB08-410F-8F8A-7C2B51D17E92}" srcOrd="1" destOrd="0" presId="urn:microsoft.com/office/officeart/2005/8/layout/hierarchy1"/>
    <dgm:cxn modelId="{1D0A2596-657B-4006-818B-29CE72023B0E}" type="presParOf" srcId="{85F6678C-8FE1-4ED5-B503-9336170FBBD8}" destId="{4ACC72D2-1092-43EA-9330-4E31A64D24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 custT="1"/>
      <dgm:spPr/>
      <dgm:t>
        <a:bodyPr/>
        <a:lstStyle/>
        <a:p>
          <a:r>
            <a:rPr lang="en-US" sz="2200" dirty="0"/>
            <a:t>After finding the image you want to </a:t>
          </a:r>
          <a:r>
            <a:rPr lang="en-US" sz="2200" b="1" dirty="0"/>
            <a:t>delete</a:t>
          </a:r>
          <a:r>
            <a:rPr lang="en-US" sz="2200" dirty="0"/>
            <a:t>, just </a:t>
          </a:r>
          <a:r>
            <a:rPr lang="en-US" sz="2200" b="1" dirty="0"/>
            <a:t>check the button </a:t>
          </a:r>
          <a:r>
            <a:rPr lang="en-US" sz="2200" dirty="0"/>
            <a:t>that says you confirm what you are doing and </a:t>
          </a:r>
          <a:r>
            <a:rPr lang="en-US" sz="2200" b="1" dirty="0"/>
            <a:t>press the delete button</a:t>
          </a:r>
          <a:r>
            <a:rPr lang="en-US" sz="2200" dirty="0"/>
            <a:t>, a new confirmation message will appear and the image will </a:t>
          </a:r>
          <a:r>
            <a:rPr lang="en-US" sz="2200" b="1" dirty="0"/>
            <a:t>be deleted from the site !</a:t>
          </a:r>
          <a:endParaRPr lang="en-US" sz="1400" b="1" dirty="0"/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1"/>
      <dgm:spPr/>
    </dgm:pt>
    <dgm:pt modelId="{543BAA54-AB08-410F-8F8A-7C2B51D17E92}" type="pres">
      <dgm:prSet presAssocID="{717DAF84-6264-46E7-B808-2745D50B9AD9}" presName="text" presStyleLbl="fgAcc0" presStyleIdx="0" presStyleCnt="1" custLinFactNeighborX="84687" custLinFactNeighborY="-74038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</dgm:ptLst>
  <dgm:cxnLst>
    <dgm:cxn modelId="{1C0A3A08-05A3-4E8F-B893-4B7258746840}" type="presOf" srcId="{562EA35A-5E76-46E5-8382-137B0E39F48E}" destId="{7B27A86D-538F-4DE4-9920-C88CC0AC93B3}" srcOrd="0" destOrd="0" presId="urn:microsoft.com/office/officeart/2005/8/layout/hierarchy1"/>
    <dgm:cxn modelId="{0BF5B54B-6341-4112-AD1A-6A9686489D79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446E1816-3215-4A12-8519-141899DE5A6E}" type="presParOf" srcId="{7B27A86D-538F-4DE4-9920-C88CC0AC93B3}" destId="{85F6678C-8FE1-4ED5-B503-9336170FBBD8}" srcOrd="0" destOrd="0" presId="urn:microsoft.com/office/officeart/2005/8/layout/hierarchy1"/>
    <dgm:cxn modelId="{FF650A3E-6AC3-4F71-B590-D09B40802A39}" type="presParOf" srcId="{85F6678C-8FE1-4ED5-B503-9336170FBBD8}" destId="{F98CA390-D959-4BC2-A7EB-288760746343}" srcOrd="0" destOrd="0" presId="urn:microsoft.com/office/officeart/2005/8/layout/hierarchy1"/>
    <dgm:cxn modelId="{CA54BFC6-4BEA-4A85-9B89-B6B98C3F792E}" type="presParOf" srcId="{F98CA390-D959-4BC2-A7EB-288760746343}" destId="{7CD30705-033B-4985-9044-E36F66A899D5}" srcOrd="0" destOrd="0" presId="urn:microsoft.com/office/officeart/2005/8/layout/hierarchy1"/>
    <dgm:cxn modelId="{8A57D8FE-287E-4986-A2C2-1012E10C3D7F}" type="presParOf" srcId="{F98CA390-D959-4BC2-A7EB-288760746343}" destId="{543BAA54-AB08-410F-8F8A-7C2B51D17E92}" srcOrd="1" destOrd="0" presId="urn:microsoft.com/office/officeart/2005/8/layout/hierarchy1"/>
    <dgm:cxn modelId="{F461C461-1E2C-462F-B03F-5EACFF8EFC14}" type="presParOf" srcId="{85F6678C-8FE1-4ED5-B503-9336170FBBD8}" destId="{4ACC72D2-1092-43EA-9330-4E31A64D24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6B7961-C992-47BC-BE97-492896A9B36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20DE66-7C54-4FB7-8C23-CFBE43FCDB2C}">
      <dgm:prSet/>
      <dgm:spPr/>
      <dgm:t>
        <a:bodyPr/>
        <a:lstStyle/>
        <a:p>
          <a:r>
            <a:rPr lang="en-US" dirty="0"/>
            <a:t>The </a:t>
          </a:r>
          <a:r>
            <a:rPr lang="en-US" b="1" dirty="0"/>
            <a:t>first</a:t>
          </a:r>
          <a:r>
            <a:rPr lang="en-US" dirty="0"/>
            <a:t> </a:t>
          </a:r>
          <a:r>
            <a:rPr lang="en-US" b="1" dirty="0"/>
            <a:t>button</a:t>
          </a:r>
          <a:r>
            <a:rPr lang="en-US" dirty="0"/>
            <a:t> allows you to return to </a:t>
          </a:r>
          <a:r>
            <a:rPr lang="en-US" b="0" dirty="0"/>
            <a:t>the</a:t>
          </a:r>
          <a:r>
            <a:rPr lang="en-US" b="1" dirty="0"/>
            <a:t> admin toolkit </a:t>
          </a:r>
          <a:r>
            <a:rPr lang="en-US" dirty="0"/>
            <a:t>on SharePoint.</a:t>
          </a:r>
        </a:p>
      </dgm:t>
    </dgm:pt>
    <dgm:pt modelId="{E9C21905-AA56-4CE7-8A78-6491989D33B1}" type="parTrans" cxnId="{207293FC-20CF-47E7-B2E3-CA5F839535C7}">
      <dgm:prSet/>
      <dgm:spPr/>
      <dgm:t>
        <a:bodyPr/>
        <a:lstStyle/>
        <a:p>
          <a:endParaRPr lang="en-US"/>
        </a:p>
      </dgm:t>
    </dgm:pt>
    <dgm:pt modelId="{A4A3C997-AE52-41EC-BE6D-431D635C8678}" type="sibTrans" cxnId="{207293FC-20CF-47E7-B2E3-CA5F839535C7}">
      <dgm:prSet/>
      <dgm:spPr/>
      <dgm:t>
        <a:bodyPr/>
        <a:lstStyle/>
        <a:p>
          <a:endParaRPr lang="en-US"/>
        </a:p>
      </dgm:t>
    </dgm:pt>
    <dgm:pt modelId="{5BF6823A-4775-45F9-9CE8-DA875CFAE568}">
      <dgm:prSet/>
      <dgm:spPr/>
      <dgm:t>
        <a:bodyPr/>
        <a:lstStyle/>
        <a:p>
          <a:r>
            <a:rPr lang="en-US" dirty="0"/>
            <a:t>The following two allow you to </a:t>
          </a:r>
          <a:r>
            <a:rPr lang="en-US" b="1" dirty="0"/>
            <a:t>sort the files </a:t>
          </a:r>
          <a:r>
            <a:rPr lang="en-US" dirty="0"/>
            <a:t>contained in the page in </a:t>
          </a:r>
          <a:r>
            <a:rPr lang="en-US" b="1" dirty="0"/>
            <a:t>ascending</a:t>
          </a:r>
          <a:r>
            <a:rPr lang="en-US" dirty="0"/>
            <a:t> or </a:t>
          </a:r>
          <a:r>
            <a:rPr lang="en-US" b="1" dirty="0"/>
            <a:t>descending</a:t>
          </a:r>
          <a:r>
            <a:rPr lang="en-US" dirty="0"/>
            <a:t> alphabetical order.</a:t>
          </a:r>
        </a:p>
      </dgm:t>
    </dgm:pt>
    <dgm:pt modelId="{E0DF9991-3C9C-4AB1-8DAA-2DB8F067BABF}" type="parTrans" cxnId="{CE3A01D7-E972-4E7D-AFD8-EAE2CC1B5735}">
      <dgm:prSet/>
      <dgm:spPr/>
      <dgm:t>
        <a:bodyPr/>
        <a:lstStyle/>
        <a:p>
          <a:endParaRPr lang="en-US"/>
        </a:p>
      </dgm:t>
    </dgm:pt>
    <dgm:pt modelId="{F258EA48-02BC-4615-9F66-62F965A51883}" type="sibTrans" cxnId="{CE3A01D7-E972-4E7D-AFD8-EAE2CC1B5735}">
      <dgm:prSet/>
      <dgm:spPr/>
      <dgm:t>
        <a:bodyPr/>
        <a:lstStyle/>
        <a:p>
          <a:endParaRPr lang="en-US"/>
        </a:p>
      </dgm:t>
    </dgm:pt>
    <dgm:pt modelId="{46048758-C929-4337-8C1F-1AAD60217D2A}" type="pres">
      <dgm:prSet presAssocID="{8A6B7961-C992-47BC-BE97-492896A9B3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31A532-78FD-4553-91DE-798B64B2DBC5}" type="pres">
      <dgm:prSet presAssocID="{1B20DE66-7C54-4FB7-8C23-CFBE43FCDB2C}" presName="hierRoot1" presStyleCnt="0"/>
      <dgm:spPr/>
    </dgm:pt>
    <dgm:pt modelId="{BBC963E5-C349-4311-8993-88272B03D0CC}" type="pres">
      <dgm:prSet presAssocID="{1B20DE66-7C54-4FB7-8C23-CFBE43FCDB2C}" presName="composite" presStyleCnt="0"/>
      <dgm:spPr/>
    </dgm:pt>
    <dgm:pt modelId="{8F2A0CCE-1FA0-4D43-A830-37253013A193}" type="pres">
      <dgm:prSet presAssocID="{1B20DE66-7C54-4FB7-8C23-CFBE43FCDB2C}" presName="background" presStyleLbl="node0" presStyleIdx="0" presStyleCnt="2"/>
      <dgm:spPr/>
    </dgm:pt>
    <dgm:pt modelId="{217D7C73-57F9-48DF-B13A-89BC187FD443}" type="pres">
      <dgm:prSet presAssocID="{1B20DE66-7C54-4FB7-8C23-CFBE43FCDB2C}" presName="text" presStyleLbl="fgAcc0" presStyleIdx="0" presStyleCnt="2" custScaleX="112072" custScaleY="100215">
        <dgm:presLayoutVars>
          <dgm:chPref val="3"/>
        </dgm:presLayoutVars>
      </dgm:prSet>
      <dgm:spPr/>
    </dgm:pt>
    <dgm:pt modelId="{AF89C949-63E2-4E2C-97B4-7C7E10AE3E4B}" type="pres">
      <dgm:prSet presAssocID="{1B20DE66-7C54-4FB7-8C23-CFBE43FCDB2C}" presName="hierChild2" presStyleCnt="0"/>
      <dgm:spPr/>
    </dgm:pt>
    <dgm:pt modelId="{FF91407D-FCE1-4B42-8FF5-82FDA7ADBB44}" type="pres">
      <dgm:prSet presAssocID="{5BF6823A-4775-45F9-9CE8-DA875CFAE568}" presName="hierRoot1" presStyleCnt="0"/>
      <dgm:spPr/>
    </dgm:pt>
    <dgm:pt modelId="{E64ED020-CDF6-46E8-93C1-285C2932436F}" type="pres">
      <dgm:prSet presAssocID="{5BF6823A-4775-45F9-9CE8-DA875CFAE568}" presName="composite" presStyleCnt="0"/>
      <dgm:spPr/>
    </dgm:pt>
    <dgm:pt modelId="{4FAB7789-23EF-4C31-9692-969FCF3C9D1D}" type="pres">
      <dgm:prSet presAssocID="{5BF6823A-4775-45F9-9CE8-DA875CFAE568}" presName="background" presStyleLbl="node0" presStyleIdx="1" presStyleCnt="2"/>
      <dgm:spPr/>
    </dgm:pt>
    <dgm:pt modelId="{57651C2A-3AAA-45CD-A36A-2AEB32E2BE58}" type="pres">
      <dgm:prSet presAssocID="{5BF6823A-4775-45F9-9CE8-DA875CFAE568}" presName="text" presStyleLbl="fgAcc0" presStyleIdx="1" presStyleCnt="2">
        <dgm:presLayoutVars>
          <dgm:chPref val="3"/>
        </dgm:presLayoutVars>
      </dgm:prSet>
      <dgm:spPr/>
    </dgm:pt>
    <dgm:pt modelId="{4A287E7E-4C60-48CB-A2E9-F29F61C876EF}" type="pres">
      <dgm:prSet presAssocID="{5BF6823A-4775-45F9-9CE8-DA875CFAE568}" presName="hierChild2" presStyleCnt="0"/>
      <dgm:spPr/>
    </dgm:pt>
  </dgm:ptLst>
  <dgm:cxnLst>
    <dgm:cxn modelId="{6BBC8F6D-BD1D-4CE3-9077-6B912273FFDF}" type="presOf" srcId="{5BF6823A-4775-45F9-9CE8-DA875CFAE568}" destId="{57651C2A-3AAA-45CD-A36A-2AEB32E2BE58}" srcOrd="0" destOrd="0" presId="urn:microsoft.com/office/officeart/2005/8/layout/hierarchy1"/>
    <dgm:cxn modelId="{75FD2AA7-02D7-4CC2-BF6D-C10931A980D1}" type="presOf" srcId="{1B20DE66-7C54-4FB7-8C23-CFBE43FCDB2C}" destId="{217D7C73-57F9-48DF-B13A-89BC187FD443}" srcOrd="0" destOrd="0" presId="urn:microsoft.com/office/officeart/2005/8/layout/hierarchy1"/>
    <dgm:cxn modelId="{CE3A01D7-E972-4E7D-AFD8-EAE2CC1B5735}" srcId="{8A6B7961-C992-47BC-BE97-492896A9B36C}" destId="{5BF6823A-4775-45F9-9CE8-DA875CFAE568}" srcOrd="1" destOrd="0" parTransId="{E0DF9991-3C9C-4AB1-8DAA-2DB8F067BABF}" sibTransId="{F258EA48-02BC-4615-9F66-62F965A51883}"/>
    <dgm:cxn modelId="{465432D9-6ABB-4ABA-958B-F29A84115015}" type="presOf" srcId="{8A6B7961-C992-47BC-BE97-492896A9B36C}" destId="{46048758-C929-4337-8C1F-1AAD60217D2A}" srcOrd="0" destOrd="0" presId="urn:microsoft.com/office/officeart/2005/8/layout/hierarchy1"/>
    <dgm:cxn modelId="{207293FC-20CF-47E7-B2E3-CA5F839535C7}" srcId="{8A6B7961-C992-47BC-BE97-492896A9B36C}" destId="{1B20DE66-7C54-4FB7-8C23-CFBE43FCDB2C}" srcOrd="0" destOrd="0" parTransId="{E9C21905-AA56-4CE7-8A78-6491989D33B1}" sibTransId="{A4A3C997-AE52-41EC-BE6D-431D635C8678}"/>
    <dgm:cxn modelId="{6CB53AF9-64FB-4E51-9C82-5D155BC47D55}" type="presParOf" srcId="{46048758-C929-4337-8C1F-1AAD60217D2A}" destId="{DF31A532-78FD-4553-91DE-798B64B2DBC5}" srcOrd="0" destOrd="0" presId="urn:microsoft.com/office/officeart/2005/8/layout/hierarchy1"/>
    <dgm:cxn modelId="{C27BC931-0138-41A3-8B87-923F21D9A585}" type="presParOf" srcId="{DF31A532-78FD-4553-91DE-798B64B2DBC5}" destId="{BBC963E5-C349-4311-8993-88272B03D0CC}" srcOrd="0" destOrd="0" presId="urn:microsoft.com/office/officeart/2005/8/layout/hierarchy1"/>
    <dgm:cxn modelId="{09F5CE04-B082-471C-AA97-8D43FFE653E1}" type="presParOf" srcId="{BBC963E5-C349-4311-8993-88272B03D0CC}" destId="{8F2A0CCE-1FA0-4D43-A830-37253013A193}" srcOrd="0" destOrd="0" presId="urn:microsoft.com/office/officeart/2005/8/layout/hierarchy1"/>
    <dgm:cxn modelId="{E8FD503A-1B90-4318-BBCF-FAF87B5FBAE5}" type="presParOf" srcId="{BBC963E5-C349-4311-8993-88272B03D0CC}" destId="{217D7C73-57F9-48DF-B13A-89BC187FD443}" srcOrd="1" destOrd="0" presId="urn:microsoft.com/office/officeart/2005/8/layout/hierarchy1"/>
    <dgm:cxn modelId="{EC2695F9-8AF8-4ACF-AD07-50EB4DE19BEA}" type="presParOf" srcId="{DF31A532-78FD-4553-91DE-798B64B2DBC5}" destId="{AF89C949-63E2-4E2C-97B4-7C7E10AE3E4B}" srcOrd="1" destOrd="0" presId="urn:microsoft.com/office/officeart/2005/8/layout/hierarchy1"/>
    <dgm:cxn modelId="{A00CBDFE-2D59-4701-B116-16E7A82B8075}" type="presParOf" srcId="{46048758-C929-4337-8C1F-1AAD60217D2A}" destId="{FF91407D-FCE1-4B42-8FF5-82FDA7ADBB44}" srcOrd="1" destOrd="0" presId="urn:microsoft.com/office/officeart/2005/8/layout/hierarchy1"/>
    <dgm:cxn modelId="{CB11A2EA-1BC6-4B67-8308-6C88E0B36C57}" type="presParOf" srcId="{FF91407D-FCE1-4B42-8FF5-82FDA7ADBB44}" destId="{E64ED020-CDF6-46E8-93C1-285C2932436F}" srcOrd="0" destOrd="0" presId="urn:microsoft.com/office/officeart/2005/8/layout/hierarchy1"/>
    <dgm:cxn modelId="{A3ED8105-D843-47D1-9AC5-7FA232EDCDC2}" type="presParOf" srcId="{E64ED020-CDF6-46E8-93C1-285C2932436F}" destId="{4FAB7789-23EF-4C31-9692-969FCF3C9D1D}" srcOrd="0" destOrd="0" presId="urn:microsoft.com/office/officeart/2005/8/layout/hierarchy1"/>
    <dgm:cxn modelId="{3EEC381C-E753-450E-BD1E-8AA53B941940}" type="presParOf" srcId="{E64ED020-CDF6-46E8-93C1-285C2932436F}" destId="{57651C2A-3AAA-45CD-A36A-2AEB32E2BE58}" srcOrd="1" destOrd="0" presId="urn:microsoft.com/office/officeart/2005/8/layout/hierarchy1"/>
    <dgm:cxn modelId="{ECC53AB9-CB07-454D-9FD7-404273856A3A}" type="presParOf" srcId="{FF91407D-FCE1-4B42-8FF5-82FDA7ADBB44}" destId="{4A287E7E-4C60-48CB-A2E9-F29F61C876E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/>
      <dgm:spPr/>
      <dgm:t>
        <a:bodyPr/>
        <a:lstStyle/>
        <a:p>
          <a:r>
            <a:rPr lang="en-US" dirty="0"/>
            <a:t>The </a:t>
          </a:r>
          <a:r>
            <a:rPr lang="en-US" b="1" dirty="0"/>
            <a:t>List View </a:t>
          </a:r>
          <a:r>
            <a:rPr lang="en-US" dirty="0"/>
            <a:t>button allows you to see all files in </a:t>
          </a:r>
          <a:r>
            <a:rPr lang="en-US" b="1" dirty="0"/>
            <a:t>a list format </a:t>
          </a:r>
          <a:r>
            <a:rPr lang="en-US" dirty="0"/>
            <a:t>according to your preference.</a:t>
          </a:r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195FA4EB-4CF5-425D-B1E1-C7FF86D90D85}">
      <dgm:prSet/>
      <dgm:spPr/>
      <dgm:t>
        <a:bodyPr/>
        <a:lstStyle/>
        <a:p>
          <a:r>
            <a:rPr lang="en-US" dirty="0"/>
            <a:t>You can press it again to return to the original format.</a:t>
          </a:r>
        </a:p>
      </dgm:t>
    </dgm:pt>
    <dgm:pt modelId="{54F4A26A-B49A-4A8D-89F0-2D0BE432AF35}" type="parTrans" cxnId="{7932F306-BE4A-44F3-9660-E3ADF0005C56}">
      <dgm:prSet/>
      <dgm:spPr/>
      <dgm:t>
        <a:bodyPr/>
        <a:lstStyle/>
        <a:p>
          <a:endParaRPr lang="en-US"/>
        </a:p>
      </dgm:t>
    </dgm:pt>
    <dgm:pt modelId="{6B8FB970-D498-480C-A849-D03F823CB88D}" type="sibTrans" cxnId="{7932F306-BE4A-44F3-9660-E3ADF0005C56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2"/>
      <dgm:spPr/>
    </dgm:pt>
    <dgm:pt modelId="{543BAA54-AB08-410F-8F8A-7C2B51D17E92}" type="pres">
      <dgm:prSet presAssocID="{717DAF84-6264-46E7-B808-2745D50B9AD9}" presName="text" presStyleLbl="fgAcc0" presStyleIdx="0" presStyleCnt="2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  <dgm:pt modelId="{52647E20-CD36-4262-BA9A-24E76D09633E}" type="pres">
      <dgm:prSet presAssocID="{195FA4EB-4CF5-425D-B1E1-C7FF86D90D85}" presName="hierRoot1" presStyleCnt="0"/>
      <dgm:spPr/>
    </dgm:pt>
    <dgm:pt modelId="{164EDA84-7CE9-469A-9F49-1C68E1E2D5D1}" type="pres">
      <dgm:prSet presAssocID="{195FA4EB-4CF5-425D-B1E1-C7FF86D90D85}" presName="composite" presStyleCnt="0"/>
      <dgm:spPr/>
    </dgm:pt>
    <dgm:pt modelId="{844F95AB-FA24-4ABC-BD37-245EB64016C5}" type="pres">
      <dgm:prSet presAssocID="{195FA4EB-4CF5-425D-B1E1-C7FF86D90D85}" presName="background" presStyleLbl="node0" presStyleIdx="1" presStyleCnt="2"/>
      <dgm:spPr/>
    </dgm:pt>
    <dgm:pt modelId="{2AEB506C-F564-4C86-B073-B464B5C2008F}" type="pres">
      <dgm:prSet presAssocID="{195FA4EB-4CF5-425D-B1E1-C7FF86D90D85}" presName="text" presStyleLbl="fgAcc0" presStyleIdx="1" presStyleCnt="2">
        <dgm:presLayoutVars>
          <dgm:chPref val="3"/>
        </dgm:presLayoutVars>
      </dgm:prSet>
      <dgm:spPr/>
    </dgm:pt>
    <dgm:pt modelId="{9C39F73F-6558-46A0-B518-9104472BDBB1}" type="pres">
      <dgm:prSet presAssocID="{195FA4EB-4CF5-425D-B1E1-C7FF86D90D85}" presName="hierChild2" presStyleCnt="0"/>
      <dgm:spPr/>
    </dgm:pt>
  </dgm:ptLst>
  <dgm:cxnLst>
    <dgm:cxn modelId="{7932F306-BE4A-44F3-9660-E3ADF0005C56}" srcId="{562EA35A-5E76-46E5-8382-137B0E39F48E}" destId="{195FA4EB-4CF5-425D-B1E1-C7FF86D90D85}" srcOrd="1" destOrd="0" parTransId="{54F4A26A-B49A-4A8D-89F0-2D0BE432AF35}" sibTransId="{6B8FB970-D498-480C-A849-D03F823CB88D}"/>
    <dgm:cxn modelId="{FB929928-4E3D-498C-B5DD-F464FDFC7A86}" type="presOf" srcId="{195FA4EB-4CF5-425D-B1E1-C7FF86D90D85}" destId="{2AEB506C-F564-4C86-B073-B464B5C2008F}" srcOrd="0" destOrd="0" presId="urn:microsoft.com/office/officeart/2005/8/layout/hierarchy1"/>
    <dgm:cxn modelId="{345AA67B-EBE6-45B8-ACD1-4AF72F466B0C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75D948E4-E7ED-4DB8-B8EC-66470BC2FE97}" type="presOf" srcId="{562EA35A-5E76-46E5-8382-137B0E39F48E}" destId="{7B27A86D-538F-4DE4-9920-C88CC0AC93B3}" srcOrd="0" destOrd="0" presId="urn:microsoft.com/office/officeart/2005/8/layout/hierarchy1"/>
    <dgm:cxn modelId="{D77FDD32-94C4-4C07-B337-69CD70A2771A}" type="presParOf" srcId="{7B27A86D-538F-4DE4-9920-C88CC0AC93B3}" destId="{85F6678C-8FE1-4ED5-B503-9336170FBBD8}" srcOrd="0" destOrd="0" presId="urn:microsoft.com/office/officeart/2005/8/layout/hierarchy1"/>
    <dgm:cxn modelId="{E94ED6EE-867F-4E1E-A448-EAE0B0A2470B}" type="presParOf" srcId="{85F6678C-8FE1-4ED5-B503-9336170FBBD8}" destId="{F98CA390-D959-4BC2-A7EB-288760746343}" srcOrd="0" destOrd="0" presId="urn:microsoft.com/office/officeart/2005/8/layout/hierarchy1"/>
    <dgm:cxn modelId="{6FC4D0C4-836A-4FFB-AE74-87CAD93CC4BE}" type="presParOf" srcId="{F98CA390-D959-4BC2-A7EB-288760746343}" destId="{7CD30705-033B-4985-9044-E36F66A899D5}" srcOrd="0" destOrd="0" presId="urn:microsoft.com/office/officeart/2005/8/layout/hierarchy1"/>
    <dgm:cxn modelId="{49F9D032-5C4C-40FF-AF4B-F9CF60E05B35}" type="presParOf" srcId="{F98CA390-D959-4BC2-A7EB-288760746343}" destId="{543BAA54-AB08-410F-8F8A-7C2B51D17E92}" srcOrd="1" destOrd="0" presId="urn:microsoft.com/office/officeart/2005/8/layout/hierarchy1"/>
    <dgm:cxn modelId="{1D0A2596-657B-4006-818B-29CE72023B0E}" type="presParOf" srcId="{85F6678C-8FE1-4ED5-B503-9336170FBBD8}" destId="{4ACC72D2-1092-43EA-9330-4E31A64D2461}" srcOrd="1" destOrd="0" presId="urn:microsoft.com/office/officeart/2005/8/layout/hierarchy1"/>
    <dgm:cxn modelId="{584D3262-E107-4DAA-8495-05BBCD9FFB86}" type="presParOf" srcId="{7B27A86D-538F-4DE4-9920-C88CC0AC93B3}" destId="{52647E20-CD36-4262-BA9A-24E76D09633E}" srcOrd="1" destOrd="0" presId="urn:microsoft.com/office/officeart/2005/8/layout/hierarchy1"/>
    <dgm:cxn modelId="{466690F8-3B7F-474C-A905-EA7F8A5634BA}" type="presParOf" srcId="{52647E20-CD36-4262-BA9A-24E76D09633E}" destId="{164EDA84-7CE9-469A-9F49-1C68E1E2D5D1}" srcOrd="0" destOrd="0" presId="urn:microsoft.com/office/officeart/2005/8/layout/hierarchy1"/>
    <dgm:cxn modelId="{617144B9-CAC1-401F-A58C-2469A45D3791}" type="presParOf" srcId="{164EDA84-7CE9-469A-9F49-1C68E1E2D5D1}" destId="{844F95AB-FA24-4ABC-BD37-245EB64016C5}" srcOrd="0" destOrd="0" presId="urn:microsoft.com/office/officeart/2005/8/layout/hierarchy1"/>
    <dgm:cxn modelId="{523F29DF-925D-49DD-BB49-F675E34B3CB7}" type="presParOf" srcId="{164EDA84-7CE9-469A-9F49-1C68E1E2D5D1}" destId="{2AEB506C-F564-4C86-B073-B464B5C2008F}" srcOrd="1" destOrd="0" presId="urn:microsoft.com/office/officeart/2005/8/layout/hierarchy1"/>
    <dgm:cxn modelId="{1BA941A2-3F59-41E6-BF8D-B3EA4EF568EA}" type="presParOf" srcId="{52647E20-CD36-4262-BA9A-24E76D09633E}" destId="{9C39F73F-6558-46A0-B518-9104472BDB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/>
      <dgm:spPr/>
      <dgm:t>
        <a:bodyPr/>
        <a:lstStyle/>
        <a:p>
          <a:r>
            <a:rPr lang="en-US" dirty="0"/>
            <a:t>This button allows you to </a:t>
          </a:r>
          <a:r>
            <a:rPr lang="en-US" b="1" dirty="0"/>
            <a:t>access all the files </a:t>
          </a:r>
          <a:r>
            <a:rPr lang="en-US" dirty="0"/>
            <a:t>contained in the site, but be careful, the site's performance may decrease.</a:t>
          </a:r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1"/>
      <dgm:spPr/>
    </dgm:pt>
    <dgm:pt modelId="{543BAA54-AB08-410F-8F8A-7C2B51D17E92}" type="pres">
      <dgm:prSet presAssocID="{717DAF84-6264-46E7-B808-2745D50B9AD9}" presName="text" presStyleLbl="fgAcc0" presStyleIdx="0" presStyleCnt="1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</dgm:ptLst>
  <dgm:cxnLst>
    <dgm:cxn modelId="{345AA67B-EBE6-45B8-ACD1-4AF72F466B0C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75D948E4-E7ED-4DB8-B8EC-66470BC2FE97}" type="presOf" srcId="{562EA35A-5E76-46E5-8382-137B0E39F48E}" destId="{7B27A86D-538F-4DE4-9920-C88CC0AC93B3}" srcOrd="0" destOrd="0" presId="urn:microsoft.com/office/officeart/2005/8/layout/hierarchy1"/>
    <dgm:cxn modelId="{D77FDD32-94C4-4C07-B337-69CD70A2771A}" type="presParOf" srcId="{7B27A86D-538F-4DE4-9920-C88CC0AC93B3}" destId="{85F6678C-8FE1-4ED5-B503-9336170FBBD8}" srcOrd="0" destOrd="0" presId="urn:microsoft.com/office/officeart/2005/8/layout/hierarchy1"/>
    <dgm:cxn modelId="{E94ED6EE-867F-4E1E-A448-EAE0B0A2470B}" type="presParOf" srcId="{85F6678C-8FE1-4ED5-B503-9336170FBBD8}" destId="{F98CA390-D959-4BC2-A7EB-288760746343}" srcOrd="0" destOrd="0" presId="urn:microsoft.com/office/officeart/2005/8/layout/hierarchy1"/>
    <dgm:cxn modelId="{6FC4D0C4-836A-4FFB-AE74-87CAD93CC4BE}" type="presParOf" srcId="{F98CA390-D959-4BC2-A7EB-288760746343}" destId="{7CD30705-033B-4985-9044-E36F66A899D5}" srcOrd="0" destOrd="0" presId="urn:microsoft.com/office/officeart/2005/8/layout/hierarchy1"/>
    <dgm:cxn modelId="{49F9D032-5C4C-40FF-AF4B-F9CF60E05B35}" type="presParOf" srcId="{F98CA390-D959-4BC2-A7EB-288760746343}" destId="{543BAA54-AB08-410F-8F8A-7C2B51D17E92}" srcOrd="1" destOrd="0" presId="urn:microsoft.com/office/officeart/2005/8/layout/hierarchy1"/>
    <dgm:cxn modelId="{1D0A2596-657B-4006-818B-29CE72023B0E}" type="presParOf" srcId="{85F6678C-8FE1-4ED5-B503-9336170FBBD8}" destId="{4ACC72D2-1092-43EA-9330-4E31A64D24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/>
      <dgm:spPr/>
      <dgm:t>
        <a:bodyPr/>
        <a:lstStyle/>
        <a:p>
          <a:r>
            <a:rPr lang="en-US" dirty="0"/>
            <a:t>At the bottom of the page you can find the pagination with the </a:t>
          </a:r>
          <a:r>
            <a:rPr lang="en-US" b="1" dirty="0"/>
            <a:t>number of pages </a:t>
          </a:r>
          <a:r>
            <a:rPr lang="en-US" dirty="0"/>
            <a:t>and you can scroll with the </a:t>
          </a:r>
          <a:r>
            <a:rPr lang="en-US" b="1" dirty="0"/>
            <a:t>previous</a:t>
          </a:r>
          <a:r>
            <a:rPr lang="en-US" dirty="0"/>
            <a:t> or </a:t>
          </a:r>
          <a:r>
            <a:rPr lang="en-US" b="1" dirty="0"/>
            <a:t>next</a:t>
          </a:r>
          <a:r>
            <a:rPr lang="en-US" dirty="0"/>
            <a:t> buttons depending on your choice.</a:t>
          </a:r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1"/>
      <dgm:spPr/>
    </dgm:pt>
    <dgm:pt modelId="{543BAA54-AB08-410F-8F8A-7C2B51D17E92}" type="pres">
      <dgm:prSet presAssocID="{717DAF84-6264-46E7-B808-2745D50B9AD9}" presName="text" presStyleLbl="fgAcc0" presStyleIdx="0" presStyleCnt="1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</dgm:ptLst>
  <dgm:cxnLst>
    <dgm:cxn modelId="{345AA67B-EBE6-45B8-ACD1-4AF72F466B0C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75D948E4-E7ED-4DB8-B8EC-66470BC2FE97}" type="presOf" srcId="{562EA35A-5E76-46E5-8382-137B0E39F48E}" destId="{7B27A86D-538F-4DE4-9920-C88CC0AC93B3}" srcOrd="0" destOrd="0" presId="urn:microsoft.com/office/officeart/2005/8/layout/hierarchy1"/>
    <dgm:cxn modelId="{D77FDD32-94C4-4C07-B337-69CD70A2771A}" type="presParOf" srcId="{7B27A86D-538F-4DE4-9920-C88CC0AC93B3}" destId="{85F6678C-8FE1-4ED5-B503-9336170FBBD8}" srcOrd="0" destOrd="0" presId="urn:microsoft.com/office/officeart/2005/8/layout/hierarchy1"/>
    <dgm:cxn modelId="{E94ED6EE-867F-4E1E-A448-EAE0B0A2470B}" type="presParOf" srcId="{85F6678C-8FE1-4ED5-B503-9336170FBBD8}" destId="{F98CA390-D959-4BC2-A7EB-288760746343}" srcOrd="0" destOrd="0" presId="urn:microsoft.com/office/officeart/2005/8/layout/hierarchy1"/>
    <dgm:cxn modelId="{6FC4D0C4-836A-4FFB-AE74-87CAD93CC4BE}" type="presParOf" srcId="{F98CA390-D959-4BC2-A7EB-288760746343}" destId="{7CD30705-033B-4985-9044-E36F66A899D5}" srcOrd="0" destOrd="0" presId="urn:microsoft.com/office/officeart/2005/8/layout/hierarchy1"/>
    <dgm:cxn modelId="{49F9D032-5C4C-40FF-AF4B-F9CF60E05B35}" type="presParOf" srcId="{F98CA390-D959-4BC2-A7EB-288760746343}" destId="{543BAA54-AB08-410F-8F8A-7C2B51D17E92}" srcOrd="1" destOrd="0" presId="urn:microsoft.com/office/officeart/2005/8/layout/hierarchy1"/>
    <dgm:cxn modelId="{1D0A2596-657B-4006-818B-29CE72023B0E}" type="presParOf" srcId="{85F6678C-8FE1-4ED5-B503-9336170FBBD8}" destId="{4ACC72D2-1092-43EA-9330-4E31A64D24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/>
      <dgm:spPr/>
      <dgm:t>
        <a:bodyPr/>
        <a:lstStyle/>
        <a:p>
          <a:r>
            <a:rPr lang="en-US" dirty="0"/>
            <a:t>This button allows you to </a:t>
          </a:r>
          <a:r>
            <a:rPr lang="en-US" b="1" dirty="0"/>
            <a:t>sort</a:t>
          </a:r>
          <a:r>
            <a:rPr lang="en-US" dirty="0"/>
            <a:t> according to the </a:t>
          </a:r>
          <a:r>
            <a:rPr lang="en-US" b="1" dirty="0"/>
            <a:t>type of file </a:t>
          </a:r>
          <a:r>
            <a:rPr lang="en-US" dirty="0"/>
            <a:t>you want, for example here we only want videos.</a:t>
          </a:r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195FA4EB-4CF5-425D-B1E1-C7FF86D90D85}">
      <dgm:prSet custT="1"/>
      <dgm:spPr/>
      <dgm:t>
        <a:bodyPr/>
        <a:lstStyle/>
        <a:p>
          <a:r>
            <a:rPr lang="en-US" sz="1300" dirty="0"/>
            <a:t>We also have buttons to </a:t>
          </a:r>
          <a:r>
            <a:rPr lang="en-US" sz="1300" b="1" dirty="0"/>
            <a:t>download</a:t>
          </a:r>
          <a:r>
            <a:rPr lang="en-US" sz="1300" dirty="0"/>
            <a:t>, </a:t>
          </a:r>
          <a:r>
            <a:rPr lang="en-US" sz="1300" b="1" dirty="0"/>
            <a:t>copy the file link </a:t>
          </a:r>
          <a:r>
            <a:rPr lang="en-US" sz="1300" dirty="0"/>
            <a:t>and </a:t>
          </a:r>
          <a:r>
            <a:rPr lang="en-US" sz="1300" b="1" dirty="0"/>
            <a:t>mark a file </a:t>
          </a:r>
          <a:r>
            <a:rPr lang="en-US" sz="1300" dirty="0"/>
            <a:t>as exclusive which allows them to be bookmarked to help the commercial team have the appropriate materials to share with their clients, which are </a:t>
          </a:r>
          <a:r>
            <a:rPr lang="en-US" sz="1300" b="1" dirty="0"/>
            <a:t>exclusive</a:t>
          </a:r>
          <a:r>
            <a:rPr lang="en-US" sz="1300" dirty="0"/>
            <a:t> to them.</a:t>
          </a:r>
        </a:p>
      </dgm:t>
    </dgm:pt>
    <dgm:pt modelId="{54F4A26A-B49A-4A8D-89F0-2D0BE432AF35}" type="parTrans" cxnId="{7932F306-BE4A-44F3-9660-E3ADF0005C56}">
      <dgm:prSet/>
      <dgm:spPr/>
      <dgm:t>
        <a:bodyPr/>
        <a:lstStyle/>
        <a:p>
          <a:endParaRPr lang="en-US"/>
        </a:p>
      </dgm:t>
    </dgm:pt>
    <dgm:pt modelId="{6B8FB970-D498-480C-A849-D03F823CB88D}" type="sibTrans" cxnId="{7932F306-BE4A-44F3-9660-E3ADF0005C56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2"/>
      <dgm:spPr/>
    </dgm:pt>
    <dgm:pt modelId="{543BAA54-AB08-410F-8F8A-7C2B51D17E92}" type="pres">
      <dgm:prSet presAssocID="{717DAF84-6264-46E7-B808-2745D50B9AD9}" presName="text" presStyleLbl="fgAcc0" presStyleIdx="0" presStyleCnt="2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  <dgm:pt modelId="{52647E20-CD36-4262-BA9A-24E76D09633E}" type="pres">
      <dgm:prSet presAssocID="{195FA4EB-4CF5-425D-B1E1-C7FF86D90D85}" presName="hierRoot1" presStyleCnt="0"/>
      <dgm:spPr/>
    </dgm:pt>
    <dgm:pt modelId="{164EDA84-7CE9-469A-9F49-1C68E1E2D5D1}" type="pres">
      <dgm:prSet presAssocID="{195FA4EB-4CF5-425D-B1E1-C7FF86D90D85}" presName="composite" presStyleCnt="0"/>
      <dgm:spPr/>
    </dgm:pt>
    <dgm:pt modelId="{844F95AB-FA24-4ABC-BD37-245EB64016C5}" type="pres">
      <dgm:prSet presAssocID="{195FA4EB-4CF5-425D-B1E1-C7FF86D90D85}" presName="background" presStyleLbl="node0" presStyleIdx="1" presStyleCnt="2"/>
      <dgm:spPr/>
    </dgm:pt>
    <dgm:pt modelId="{2AEB506C-F564-4C86-B073-B464B5C2008F}" type="pres">
      <dgm:prSet presAssocID="{195FA4EB-4CF5-425D-B1E1-C7FF86D90D85}" presName="text" presStyleLbl="fgAcc0" presStyleIdx="1" presStyleCnt="2" custScaleX="118280" custScaleY="111612">
        <dgm:presLayoutVars>
          <dgm:chPref val="3"/>
        </dgm:presLayoutVars>
      </dgm:prSet>
      <dgm:spPr/>
    </dgm:pt>
    <dgm:pt modelId="{9C39F73F-6558-46A0-B518-9104472BDBB1}" type="pres">
      <dgm:prSet presAssocID="{195FA4EB-4CF5-425D-B1E1-C7FF86D90D85}" presName="hierChild2" presStyleCnt="0"/>
      <dgm:spPr/>
    </dgm:pt>
  </dgm:ptLst>
  <dgm:cxnLst>
    <dgm:cxn modelId="{7932F306-BE4A-44F3-9660-E3ADF0005C56}" srcId="{562EA35A-5E76-46E5-8382-137B0E39F48E}" destId="{195FA4EB-4CF5-425D-B1E1-C7FF86D90D85}" srcOrd="1" destOrd="0" parTransId="{54F4A26A-B49A-4A8D-89F0-2D0BE432AF35}" sibTransId="{6B8FB970-D498-480C-A849-D03F823CB88D}"/>
    <dgm:cxn modelId="{FB929928-4E3D-498C-B5DD-F464FDFC7A86}" type="presOf" srcId="{195FA4EB-4CF5-425D-B1E1-C7FF86D90D85}" destId="{2AEB506C-F564-4C86-B073-B464B5C2008F}" srcOrd="0" destOrd="0" presId="urn:microsoft.com/office/officeart/2005/8/layout/hierarchy1"/>
    <dgm:cxn modelId="{345AA67B-EBE6-45B8-ACD1-4AF72F466B0C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75D948E4-E7ED-4DB8-B8EC-66470BC2FE97}" type="presOf" srcId="{562EA35A-5E76-46E5-8382-137B0E39F48E}" destId="{7B27A86D-538F-4DE4-9920-C88CC0AC93B3}" srcOrd="0" destOrd="0" presId="urn:microsoft.com/office/officeart/2005/8/layout/hierarchy1"/>
    <dgm:cxn modelId="{D77FDD32-94C4-4C07-B337-69CD70A2771A}" type="presParOf" srcId="{7B27A86D-538F-4DE4-9920-C88CC0AC93B3}" destId="{85F6678C-8FE1-4ED5-B503-9336170FBBD8}" srcOrd="0" destOrd="0" presId="urn:microsoft.com/office/officeart/2005/8/layout/hierarchy1"/>
    <dgm:cxn modelId="{E94ED6EE-867F-4E1E-A448-EAE0B0A2470B}" type="presParOf" srcId="{85F6678C-8FE1-4ED5-B503-9336170FBBD8}" destId="{F98CA390-D959-4BC2-A7EB-288760746343}" srcOrd="0" destOrd="0" presId="urn:microsoft.com/office/officeart/2005/8/layout/hierarchy1"/>
    <dgm:cxn modelId="{6FC4D0C4-836A-4FFB-AE74-87CAD93CC4BE}" type="presParOf" srcId="{F98CA390-D959-4BC2-A7EB-288760746343}" destId="{7CD30705-033B-4985-9044-E36F66A899D5}" srcOrd="0" destOrd="0" presId="urn:microsoft.com/office/officeart/2005/8/layout/hierarchy1"/>
    <dgm:cxn modelId="{49F9D032-5C4C-40FF-AF4B-F9CF60E05B35}" type="presParOf" srcId="{F98CA390-D959-4BC2-A7EB-288760746343}" destId="{543BAA54-AB08-410F-8F8A-7C2B51D17E92}" srcOrd="1" destOrd="0" presId="urn:microsoft.com/office/officeart/2005/8/layout/hierarchy1"/>
    <dgm:cxn modelId="{1D0A2596-657B-4006-818B-29CE72023B0E}" type="presParOf" srcId="{85F6678C-8FE1-4ED5-B503-9336170FBBD8}" destId="{4ACC72D2-1092-43EA-9330-4E31A64D2461}" srcOrd="1" destOrd="0" presId="urn:microsoft.com/office/officeart/2005/8/layout/hierarchy1"/>
    <dgm:cxn modelId="{584D3262-E107-4DAA-8495-05BBCD9FFB86}" type="presParOf" srcId="{7B27A86D-538F-4DE4-9920-C88CC0AC93B3}" destId="{52647E20-CD36-4262-BA9A-24E76D09633E}" srcOrd="1" destOrd="0" presId="urn:microsoft.com/office/officeart/2005/8/layout/hierarchy1"/>
    <dgm:cxn modelId="{466690F8-3B7F-474C-A905-EA7F8A5634BA}" type="presParOf" srcId="{52647E20-CD36-4262-BA9A-24E76D09633E}" destId="{164EDA84-7CE9-469A-9F49-1C68E1E2D5D1}" srcOrd="0" destOrd="0" presId="urn:microsoft.com/office/officeart/2005/8/layout/hierarchy1"/>
    <dgm:cxn modelId="{617144B9-CAC1-401F-A58C-2469A45D3791}" type="presParOf" srcId="{164EDA84-7CE9-469A-9F49-1C68E1E2D5D1}" destId="{844F95AB-FA24-4ABC-BD37-245EB64016C5}" srcOrd="0" destOrd="0" presId="urn:microsoft.com/office/officeart/2005/8/layout/hierarchy1"/>
    <dgm:cxn modelId="{523F29DF-925D-49DD-BB49-F675E34B3CB7}" type="presParOf" srcId="{164EDA84-7CE9-469A-9F49-1C68E1E2D5D1}" destId="{2AEB506C-F564-4C86-B073-B464B5C2008F}" srcOrd="1" destOrd="0" presId="urn:microsoft.com/office/officeart/2005/8/layout/hierarchy1"/>
    <dgm:cxn modelId="{1BA941A2-3F59-41E6-BF8D-B3EA4EF568EA}" type="presParOf" srcId="{52647E20-CD36-4262-BA9A-24E76D09633E}" destId="{9C39F73F-6558-46A0-B518-9104472BDB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/>
      <dgm:spPr/>
      <dgm:t>
        <a:bodyPr/>
        <a:lstStyle/>
        <a:p>
          <a:r>
            <a:rPr lang="en-US" dirty="0"/>
            <a:t>On each file on the site we have a </a:t>
          </a:r>
          <a:r>
            <a:rPr lang="en-US" b="1" dirty="0"/>
            <a:t>preview</a:t>
          </a:r>
          <a:r>
            <a:rPr lang="en-US" dirty="0"/>
            <a:t> of the file when possible but we can also click on a file to have a larger preview, with a </a:t>
          </a:r>
          <a:r>
            <a:rPr lang="en-US" dirty="0">
              <a:solidFill>
                <a:schemeClr val="accent6">
                  <a:lumMod val="60000"/>
                  <a:lumOff val="40000"/>
                </a:schemeClr>
              </a:solidFill>
            </a:rPr>
            <a:t>description</a:t>
          </a:r>
          <a:r>
            <a:rPr lang="en-US" dirty="0"/>
            <a:t> and </a:t>
          </a:r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tags</a:t>
          </a:r>
          <a:r>
            <a:rPr lang="en-US" dirty="0"/>
            <a:t> when there are any.</a:t>
          </a:r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1"/>
      <dgm:spPr/>
    </dgm:pt>
    <dgm:pt modelId="{543BAA54-AB08-410F-8F8A-7C2B51D17E92}" type="pres">
      <dgm:prSet presAssocID="{717DAF84-6264-46E7-B808-2745D50B9AD9}" presName="text" presStyleLbl="fgAcc0" presStyleIdx="0" presStyleCnt="1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</dgm:ptLst>
  <dgm:cxnLst>
    <dgm:cxn modelId="{345AA67B-EBE6-45B8-ACD1-4AF72F466B0C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75D948E4-E7ED-4DB8-B8EC-66470BC2FE97}" type="presOf" srcId="{562EA35A-5E76-46E5-8382-137B0E39F48E}" destId="{7B27A86D-538F-4DE4-9920-C88CC0AC93B3}" srcOrd="0" destOrd="0" presId="urn:microsoft.com/office/officeart/2005/8/layout/hierarchy1"/>
    <dgm:cxn modelId="{D77FDD32-94C4-4C07-B337-69CD70A2771A}" type="presParOf" srcId="{7B27A86D-538F-4DE4-9920-C88CC0AC93B3}" destId="{85F6678C-8FE1-4ED5-B503-9336170FBBD8}" srcOrd="0" destOrd="0" presId="urn:microsoft.com/office/officeart/2005/8/layout/hierarchy1"/>
    <dgm:cxn modelId="{E94ED6EE-867F-4E1E-A448-EAE0B0A2470B}" type="presParOf" srcId="{85F6678C-8FE1-4ED5-B503-9336170FBBD8}" destId="{F98CA390-D959-4BC2-A7EB-288760746343}" srcOrd="0" destOrd="0" presId="urn:microsoft.com/office/officeart/2005/8/layout/hierarchy1"/>
    <dgm:cxn modelId="{6FC4D0C4-836A-4FFB-AE74-87CAD93CC4BE}" type="presParOf" srcId="{F98CA390-D959-4BC2-A7EB-288760746343}" destId="{7CD30705-033B-4985-9044-E36F66A899D5}" srcOrd="0" destOrd="0" presId="urn:microsoft.com/office/officeart/2005/8/layout/hierarchy1"/>
    <dgm:cxn modelId="{49F9D032-5C4C-40FF-AF4B-F9CF60E05B35}" type="presParOf" srcId="{F98CA390-D959-4BC2-A7EB-288760746343}" destId="{543BAA54-AB08-410F-8F8A-7C2B51D17E92}" srcOrd="1" destOrd="0" presId="urn:microsoft.com/office/officeart/2005/8/layout/hierarchy1"/>
    <dgm:cxn modelId="{1D0A2596-657B-4006-818B-29CE72023B0E}" type="presParOf" srcId="{85F6678C-8FE1-4ED5-B503-9336170FBBD8}" destId="{4ACC72D2-1092-43EA-9330-4E31A64D24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A5CB4D-2C96-4F84-9749-2C6A0FC8671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BDD6B-132A-49CC-AE1A-EF76AA1EFC2D}">
      <dgm:prSet/>
      <dgm:spPr/>
      <dgm:t>
        <a:bodyPr/>
        <a:lstStyle/>
        <a:p>
          <a:r>
            <a:rPr lang="en-US" dirty="0"/>
            <a:t>You can search for files by their file </a:t>
          </a:r>
          <a:r>
            <a:rPr lang="en-US" b="1" dirty="0"/>
            <a:t>name</a:t>
          </a:r>
          <a:r>
            <a:rPr lang="en-US" dirty="0"/>
            <a:t>. </a:t>
          </a:r>
        </a:p>
      </dgm:t>
    </dgm:pt>
    <dgm:pt modelId="{7D5C2135-7305-4EE2-A4B9-91568EAEB43F}" type="parTrans" cxnId="{1BD7FA9F-D83F-49C4-A33A-C35C82ED8527}">
      <dgm:prSet/>
      <dgm:spPr/>
      <dgm:t>
        <a:bodyPr/>
        <a:lstStyle/>
        <a:p>
          <a:endParaRPr lang="en-US"/>
        </a:p>
      </dgm:t>
    </dgm:pt>
    <dgm:pt modelId="{F63986B6-C5FE-46D0-B77D-71D2D8683ADE}" type="sibTrans" cxnId="{1BD7FA9F-D83F-49C4-A33A-C35C82ED8527}">
      <dgm:prSet/>
      <dgm:spPr/>
      <dgm:t>
        <a:bodyPr/>
        <a:lstStyle/>
        <a:p>
          <a:endParaRPr lang="en-US"/>
        </a:p>
      </dgm:t>
    </dgm:pt>
    <dgm:pt modelId="{4C177BBD-2E41-4598-B668-09E08D192902}">
      <dgm:prSet/>
      <dgm:spPr/>
      <dgm:t>
        <a:bodyPr/>
        <a:lstStyle/>
        <a:p>
          <a:r>
            <a:rPr lang="en-US" dirty="0"/>
            <a:t>Or by the </a:t>
          </a:r>
          <a:r>
            <a:rPr lang="en-US" b="1" dirty="0"/>
            <a:t>tags</a:t>
          </a:r>
          <a:r>
            <a:rPr lang="en-US" dirty="0"/>
            <a:t> they have.</a:t>
          </a:r>
        </a:p>
      </dgm:t>
    </dgm:pt>
    <dgm:pt modelId="{155916AE-F646-4C0C-9C06-E4E49F8E2066}" type="parTrans" cxnId="{1D6CAF2C-C63F-4FB7-8354-92D760B0314A}">
      <dgm:prSet/>
      <dgm:spPr/>
      <dgm:t>
        <a:bodyPr/>
        <a:lstStyle/>
        <a:p>
          <a:endParaRPr lang="en-US"/>
        </a:p>
      </dgm:t>
    </dgm:pt>
    <dgm:pt modelId="{EC1074FB-4697-41F8-A78B-5A30F3BC1833}" type="sibTrans" cxnId="{1D6CAF2C-C63F-4FB7-8354-92D760B0314A}">
      <dgm:prSet/>
      <dgm:spPr/>
      <dgm:t>
        <a:bodyPr/>
        <a:lstStyle/>
        <a:p>
          <a:endParaRPr lang="en-US"/>
        </a:p>
      </dgm:t>
    </dgm:pt>
    <dgm:pt modelId="{94F9575B-F85C-4154-9043-2CF239413617}" type="pres">
      <dgm:prSet presAssocID="{4FA5CB4D-2C96-4F84-9749-2C6A0FC8671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737BFF-1B0B-43DA-90BE-699DF6421BC8}" type="pres">
      <dgm:prSet presAssocID="{EE4BDD6B-132A-49CC-AE1A-EF76AA1EFC2D}" presName="hierRoot1" presStyleCnt="0"/>
      <dgm:spPr/>
    </dgm:pt>
    <dgm:pt modelId="{7DFBE5AC-0CCE-45CE-9124-7E8BF1AEF66E}" type="pres">
      <dgm:prSet presAssocID="{EE4BDD6B-132A-49CC-AE1A-EF76AA1EFC2D}" presName="composite" presStyleCnt="0"/>
      <dgm:spPr/>
    </dgm:pt>
    <dgm:pt modelId="{23EF5D6F-3DC0-472C-9520-998E7FA91809}" type="pres">
      <dgm:prSet presAssocID="{EE4BDD6B-132A-49CC-AE1A-EF76AA1EFC2D}" presName="background" presStyleLbl="node0" presStyleIdx="0" presStyleCnt="2"/>
      <dgm:spPr/>
    </dgm:pt>
    <dgm:pt modelId="{3CDEB6FA-147B-4B00-BA1B-5056110720AD}" type="pres">
      <dgm:prSet presAssocID="{EE4BDD6B-132A-49CC-AE1A-EF76AA1EFC2D}" presName="text" presStyleLbl="fgAcc0" presStyleIdx="0" presStyleCnt="2">
        <dgm:presLayoutVars>
          <dgm:chPref val="3"/>
        </dgm:presLayoutVars>
      </dgm:prSet>
      <dgm:spPr/>
    </dgm:pt>
    <dgm:pt modelId="{3D0D5C15-E298-454C-9D69-A2A07D2EC741}" type="pres">
      <dgm:prSet presAssocID="{EE4BDD6B-132A-49CC-AE1A-EF76AA1EFC2D}" presName="hierChild2" presStyleCnt="0"/>
      <dgm:spPr/>
    </dgm:pt>
    <dgm:pt modelId="{1B888C6B-B70E-426A-9892-481FF78B6B89}" type="pres">
      <dgm:prSet presAssocID="{4C177BBD-2E41-4598-B668-09E08D192902}" presName="hierRoot1" presStyleCnt="0"/>
      <dgm:spPr/>
    </dgm:pt>
    <dgm:pt modelId="{AE1920AC-8C18-4D8B-AD6F-D5A415FD77B6}" type="pres">
      <dgm:prSet presAssocID="{4C177BBD-2E41-4598-B668-09E08D192902}" presName="composite" presStyleCnt="0"/>
      <dgm:spPr/>
    </dgm:pt>
    <dgm:pt modelId="{3D63AAAD-679B-455B-9C2F-A07B97A6997A}" type="pres">
      <dgm:prSet presAssocID="{4C177BBD-2E41-4598-B668-09E08D192902}" presName="background" presStyleLbl="node0" presStyleIdx="1" presStyleCnt="2"/>
      <dgm:spPr/>
    </dgm:pt>
    <dgm:pt modelId="{96D3882E-00CE-47A8-830B-22FFC2041BB0}" type="pres">
      <dgm:prSet presAssocID="{4C177BBD-2E41-4598-B668-09E08D192902}" presName="text" presStyleLbl="fgAcc0" presStyleIdx="1" presStyleCnt="2">
        <dgm:presLayoutVars>
          <dgm:chPref val="3"/>
        </dgm:presLayoutVars>
      </dgm:prSet>
      <dgm:spPr/>
    </dgm:pt>
    <dgm:pt modelId="{2EF763E8-DD10-4C38-B718-4FFB0F4815CD}" type="pres">
      <dgm:prSet presAssocID="{4C177BBD-2E41-4598-B668-09E08D192902}" presName="hierChild2" presStyleCnt="0"/>
      <dgm:spPr/>
    </dgm:pt>
  </dgm:ptLst>
  <dgm:cxnLst>
    <dgm:cxn modelId="{1D6CAF2C-C63F-4FB7-8354-92D760B0314A}" srcId="{4FA5CB4D-2C96-4F84-9749-2C6A0FC8671B}" destId="{4C177BBD-2E41-4598-B668-09E08D192902}" srcOrd="1" destOrd="0" parTransId="{155916AE-F646-4C0C-9C06-E4E49F8E2066}" sibTransId="{EC1074FB-4697-41F8-A78B-5A30F3BC1833}"/>
    <dgm:cxn modelId="{27FEF143-DC72-42D3-A7C9-54EDD2412449}" type="presOf" srcId="{EE4BDD6B-132A-49CC-AE1A-EF76AA1EFC2D}" destId="{3CDEB6FA-147B-4B00-BA1B-5056110720AD}" srcOrd="0" destOrd="0" presId="urn:microsoft.com/office/officeart/2005/8/layout/hierarchy1"/>
    <dgm:cxn modelId="{084FB79B-D40E-4236-AD96-BE22996D2343}" type="presOf" srcId="{4FA5CB4D-2C96-4F84-9749-2C6A0FC8671B}" destId="{94F9575B-F85C-4154-9043-2CF239413617}" srcOrd="0" destOrd="0" presId="urn:microsoft.com/office/officeart/2005/8/layout/hierarchy1"/>
    <dgm:cxn modelId="{1BD7FA9F-D83F-49C4-A33A-C35C82ED8527}" srcId="{4FA5CB4D-2C96-4F84-9749-2C6A0FC8671B}" destId="{EE4BDD6B-132A-49CC-AE1A-EF76AA1EFC2D}" srcOrd="0" destOrd="0" parTransId="{7D5C2135-7305-4EE2-A4B9-91568EAEB43F}" sibTransId="{F63986B6-C5FE-46D0-B77D-71D2D8683ADE}"/>
    <dgm:cxn modelId="{5DA121B2-0398-48F1-B43C-43DDFE692CC1}" type="presOf" srcId="{4C177BBD-2E41-4598-B668-09E08D192902}" destId="{96D3882E-00CE-47A8-830B-22FFC2041BB0}" srcOrd="0" destOrd="0" presId="urn:microsoft.com/office/officeart/2005/8/layout/hierarchy1"/>
    <dgm:cxn modelId="{967C64C0-32A6-45A7-9118-E28B819FB246}" type="presParOf" srcId="{94F9575B-F85C-4154-9043-2CF239413617}" destId="{F2737BFF-1B0B-43DA-90BE-699DF6421BC8}" srcOrd="0" destOrd="0" presId="urn:microsoft.com/office/officeart/2005/8/layout/hierarchy1"/>
    <dgm:cxn modelId="{EFB7AA11-C995-4BBA-80BF-191A5386CD54}" type="presParOf" srcId="{F2737BFF-1B0B-43DA-90BE-699DF6421BC8}" destId="{7DFBE5AC-0CCE-45CE-9124-7E8BF1AEF66E}" srcOrd="0" destOrd="0" presId="urn:microsoft.com/office/officeart/2005/8/layout/hierarchy1"/>
    <dgm:cxn modelId="{A80A6517-C29E-4B6F-9DD6-97DA52C937AC}" type="presParOf" srcId="{7DFBE5AC-0CCE-45CE-9124-7E8BF1AEF66E}" destId="{23EF5D6F-3DC0-472C-9520-998E7FA91809}" srcOrd="0" destOrd="0" presId="urn:microsoft.com/office/officeart/2005/8/layout/hierarchy1"/>
    <dgm:cxn modelId="{0ACA49A1-6128-4EF5-9961-E7E71F4E4D49}" type="presParOf" srcId="{7DFBE5AC-0CCE-45CE-9124-7E8BF1AEF66E}" destId="{3CDEB6FA-147B-4B00-BA1B-5056110720AD}" srcOrd="1" destOrd="0" presId="urn:microsoft.com/office/officeart/2005/8/layout/hierarchy1"/>
    <dgm:cxn modelId="{2960D0AA-586B-4B7A-B5BF-17A75469A414}" type="presParOf" srcId="{F2737BFF-1B0B-43DA-90BE-699DF6421BC8}" destId="{3D0D5C15-E298-454C-9D69-A2A07D2EC741}" srcOrd="1" destOrd="0" presId="urn:microsoft.com/office/officeart/2005/8/layout/hierarchy1"/>
    <dgm:cxn modelId="{0CBFE6F2-B159-4DD3-B3A9-8B99F73906F0}" type="presParOf" srcId="{94F9575B-F85C-4154-9043-2CF239413617}" destId="{1B888C6B-B70E-426A-9892-481FF78B6B89}" srcOrd="1" destOrd="0" presId="urn:microsoft.com/office/officeart/2005/8/layout/hierarchy1"/>
    <dgm:cxn modelId="{F8F49A1B-D045-4A11-BA75-E6BF89AF3031}" type="presParOf" srcId="{1B888C6B-B70E-426A-9892-481FF78B6B89}" destId="{AE1920AC-8C18-4D8B-AD6F-D5A415FD77B6}" srcOrd="0" destOrd="0" presId="urn:microsoft.com/office/officeart/2005/8/layout/hierarchy1"/>
    <dgm:cxn modelId="{5046D12D-042A-43B1-BC04-86F45E63209D}" type="presParOf" srcId="{AE1920AC-8C18-4D8B-AD6F-D5A415FD77B6}" destId="{3D63AAAD-679B-455B-9C2F-A07B97A6997A}" srcOrd="0" destOrd="0" presId="urn:microsoft.com/office/officeart/2005/8/layout/hierarchy1"/>
    <dgm:cxn modelId="{DD4C82D9-84F4-4C1B-832E-3A20FE5ADF21}" type="presParOf" srcId="{AE1920AC-8C18-4D8B-AD6F-D5A415FD77B6}" destId="{96D3882E-00CE-47A8-830B-22FFC2041BB0}" srcOrd="1" destOrd="0" presId="urn:microsoft.com/office/officeart/2005/8/layout/hierarchy1"/>
    <dgm:cxn modelId="{B271AB0F-84E8-4B09-B1AB-00790A3C5D96}" type="presParOf" srcId="{1B888C6B-B70E-426A-9892-481FF78B6B89}" destId="{2EF763E8-DD10-4C38-B718-4FFB0F4815C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62EA35A-5E76-46E5-8382-137B0E39F4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DAF84-6264-46E7-B808-2745D50B9AD9}">
      <dgm:prSet custT="1"/>
      <dgm:spPr/>
      <dgm:t>
        <a:bodyPr/>
        <a:lstStyle/>
        <a:p>
          <a:r>
            <a:rPr lang="en-US" sz="2200" dirty="0"/>
            <a:t>To upload a file, the page is only accessible via a </a:t>
          </a:r>
          <a:r>
            <a:rPr lang="en-US" sz="2200" b="1" dirty="0"/>
            <a:t>link</a:t>
          </a:r>
          <a:r>
            <a:rPr lang="en-US" sz="2200" dirty="0"/>
            <a:t> with a </a:t>
          </a:r>
          <a:r>
            <a:rPr lang="en-US" sz="2200" b="1" dirty="0"/>
            <a:t>specific token</a:t>
          </a:r>
          <a:r>
            <a:rPr lang="en-US" sz="2200" dirty="0"/>
            <a:t> dedicated to this page, without this token it is </a:t>
          </a:r>
          <a:r>
            <a:rPr lang="en-US" sz="2200" b="1" dirty="0"/>
            <a:t>impossible</a:t>
          </a:r>
          <a:r>
            <a:rPr lang="en-US" sz="2200" dirty="0"/>
            <a:t> to access it.</a:t>
          </a:r>
        </a:p>
        <a:p>
          <a:r>
            <a:rPr lang="en-US" sz="2200" dirty="0"/>
            <a:t>you just have to add after the url:</a:t>
          </a:r>
        </a:p>
        <a:p>
          <a:r>
            <a:rPr lang="en-US" sz="1400" dirty="0"/>
            <a:t> /</a:t>
          </a:r>
          <a:r>
            <a:rPr lang="en-US" sz="1400" dirty="0" err="1"/>
            <a:t>upload?token</a:t>
          </a:r>
          <a:r>
            <a:rPr lang="en-US" sz="1400" dirty="0"/>
            <a:t>=</a:t>
          </a:r>
          <a:r>
            <a:rPr lang="en-US" sz="1400" dirty="0" err="1"/>
            <a:t>secretTokenForThoseWhoHaveTheRights</a:t>
          </a:r>
          <a:endParaRPr lang="en-US" sz="1400" dirty="0"/>
        </a:p>
      </dgm:t>
    </dgm:pt>
    <dgm:pt modelId="{8EA4490C-CBA9-48AB-BB0A-3D92D697FA27}" type="parTrans" cxnId="{CC7180CD-A2BB-4FC4-8388-93385E2AA652}">
      <dgm:prSet/>
      <dgm:spPr/>
      <dgm:t>
        <a:bodyPr/>
        <a:lstStyle/>
        <a:p>
          <a:endParaRPr lang="en-US"/>
        </a:p>
      </dgm:t>
    </dgm:pt>
    <dgm:pt modelId="{000CB0B8-36B4-4BDC-BDAD-7213AACC6F6D}" type="sibTrans" cxnId="{CC7180CD-A2BB-4FC4-8388-93385E2AA652}">
      <dgm:prSet/>
      <dgm:spPr/>
      <dgm:t>
        <a:bodyPr/>
        <a:lstStyle/>
        <a:p>
          <a:endParaRPr lang="en-US"/>
        </a:p>
      </dgm:t>
    </dgm:pt>
    <dgm:pt modelId="{7B27A86D-538F-4DE4-9920-C88CC0AC93B3}" type="pres">
      <dgm:prSet presAssocID="{562EA35A-5E76-46E5-8382-137B0E39F4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6678C-8FE1-4ED5-B503-9336170FBBD8}" type="pres">
      <dgm:prSet presAssocID="{717DAF84-6264-46E7-B808-2745D50B9AD9}" presName="hierRoot1" presStyleCnt="0"/>
      <dgm:spPr/>
    </dgm:pt>
    <dgm:pt modelId="{F98CA390-D959-4BC2-A7EB-288760746343}" type="pres">
      <dgm:prSet presAssocID="{717DAF84-6264-46E7-B808-2745D50B9AD9}" presName="composite" presStyleCnt="0"/>
      <dgm:spPr/>
    </dgm:pt>
    <dgm:pt modelId="{7CD30705-033B-4985-9044-E36F66A899D5}" type="pres">
      <dgm:prSet presAssocID="{717DAF84-6264-46E7-B808-2745D50B9AD9}" presName="background" presStyleLbl="node0" presStyleIdx="0" presStyleCnt="1"/>
      <dgm:spPr/>
    </dgm:pt>
    <dgm:pt modelId="{543BAA54-AB08-410F-8F8A-7C2B51D17E92}" type="pres">
      <dgm:prSet presAssocID="{717DAF84-6264-46E7-B808-2745D50B9AD9}" presName="text" presStyleLbl="fgAcc0" presStyleIdx="0" presStyleCnt="1" custScaleX="96513" custScaleY="91142" custLinFactNeighborX="459" custLinFactNeighborY="-18494">
        <dgm:presLayoutVars>
          <dgm:chPref val="3"/>
        </dgm:presLayoutVars>
      </dgm:prSet>
      <dgm:spPr/>
    </dgm:pt>
    <dgm:pt modelId="{4ACC72D2-1092-43EA-9330-4E31A64D2461}" type="pres">
      <dgm:prSet presAssocID="{717DAF84-6264-46E7-B808-2745D50B9AD9}" presName="hierChild2" presStyleCnt="0"/>
      <dgm:spPr/>
    </dgm:pt>
  </dgm:ptLst>
  <dgm:cxnLst>
    <dgm:cxn modelId="{345AA67B-EBE6-45B8-ACD1-4AF72F466B0C}" type="presOf" srcId="{717DAF84-6264-46E7-B808-2745D50B9AD9}" destId="{543BAA54-AB08-410F-8F8A-7C2B51D17E92}" srcOrd="0" destOrd="0" presId="urn:microsoft.com/office/officeart/2005/8/layout/hierarchy1"/>
    <dgm:cxn modelId="{CC7180CD-A2BB-4FC4-8388-93385E2AA652}" srcId="{562EA35A-5E76-46E5-8382-137B0E39F48E}" destId="{717DAF84-6264-46E7-B808-2745D50B9AD9}" srcOrd="0" destOrd="0" parTransId="{8EA4490C-CBA9-48AB-BB0A-3D92D697FA27}" sibTransId="{000CB0B8-36B4-4BDC-BDAD-7213AACC6F6D}"/>
    <dgm:cxn modelId="{75D948E4-E7ED-4DB8-B8EC-66470BC2FE97}" type="presOf" srcId="{562EA35A-5E76-46E5-8382-137B0E39F48E}" destId="{7B27A86D-538F-4DE4-9920-C88CC0AC93B3}" srcOrd="0" destOrd="0" presId="urn:microsoft.com/office/officeart/2005/8/layout/hierarchy1"/>
    <dgm:cxn modelId="{D77FDD32-94C4-4C07-B337-69CD70A2771A}" type="presParOf" srcId="{7B27A86D-538F-4DE4-9920-C88CC0AC93B3}" destId="{85F6678C-8FE1-4ED5-B503-9336170FBBD8}" srcOrd="0" destOrd="0" presId="urn:microsoft.com/office/officeart/2005/8/layout/hierarchy1"/>
    <dgm:cxn modelId="{E94ED6EE-867F-4E1E-A448-EAE0B0A2470B}" type="presParOf" srcId="{85F6678C-8FE1-4ED5-B503-9336170FBBD8}" destId="{F98CA390-D959-4BC2-A7EB-288760746343}" srcOrd="0" destOrd="0" presId="urn:microsoft.com/office/officeart/2005/8/layout/hierarchy1"/>
    <dgm:cxn modelId="{6FC4D0C4-836A-4FFB-AE74-87CAD93CC4BE}" type="presParOf" srcId="{F98CA390-D959-4BC2-A7EB-288760746343}" destId="{7CD30705-033B-4985-9044-E36F66A899D5}" srcOrd="0" destOrd="0" presId="urn:microsoft.com/office/officeart/2005/8/layout/hierarchy1"/>
    <dgm:cxn modelId="{49F9D032-5C4C-40FF-AF4B-F9CF60E05B35}" type="presParOf" srcId="{F98CA390-D959-4BC2-A7EB-288760746343}" destId="{543BAA54-AB08-410F-8F8A-7C2B51D17E92}" srcOrd="1" destOrd="0" presId="urn:microsoft.com/office/officeart/2005/8/layout/hierarchy1"/>
    <dgm:cxn modelId="{1D0A2596-657B-4006-818B-29CE72023B0E}" type="presParOf" srcId="{85F6678C-8FE1-4ED5-B503-9336170FBBD8}" destId="{4ACC72D2-1092-43EA-9330-4E31A64D24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B4D61-263A-46F4-8A12-FB6E92DBE0CD}">
      <dsp:nvSpPr>
        <dsp:cNvPr id="0" name=""/>
        <dsp:cNvSpPr/>
      </dsp:nvSpPr>
      <dsp:spPr>
        <a:xfrm>
          <a:off x="0" y="460"/>
          <a:ext cx="5281687" cy="10775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0E060-18B9-4F9F-B3CD-3C460FAADE2B}">
      <dsp:nvSpPr>
        <dsp:cNvPr id="0" name=""/>
        <dsp:cNvSpPr/>
      </dsp:nvSpPr>
      <dsp:spPr>
        <a:xfrm>
          <a:off x="325952" y="242904"/>
          <a:ext cx="592640" cy="592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7B442-BEE3-44F9-8171-6BC21F9EA871}">
      <dsp:nvSpPr>
        <dsp:cNvPr id="0" name=""/>
        <dsp:cNvSpPr/>
      </dsp:nvSpPr>
      <dsp:spPr>
        <a:xfrm>
          <a:off x="1244544" y="460"/>
          <a:ext cx="4037142" cy="1077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38" tIns="114038" rIns="114038" bIns="11403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When you </a:t>
          </a:r>
          <a:r>
            <a:rPr lang="en-US" sz="1800" b="1" kern="1200" dirty="0"/>
            <a:t>arrive on the page</a:t>
          </a:r>
          <a:r>
            <a:rPr lang="en-US" sz="1800" kern="1200" dirty="0"/>
            <a:t>, you are </a:t>
          </a:r>
          <a:r>
            <a:rPr lang="en-US" sz="1800" b="1" kern="1200" dirty="0"/>
            <a:t>directly accessed </a:t>
          </a:r>
          <a:r>
            <a:rPr lang="en-US" sz="1800" kern="1200" dirty="0"/>
            <a:t>to the site.</a:t>
          </a:r>
        </a:p>
      </dsp:txBody>
      <dsp:txXfrm>
        <a:off x="1244544" y="460"/>
        <a:ext cx="4037142" cy="1077528"/>
      </dsp:txXfrm>
    </dsp:sp>
    <dsp:sp modelId="{13767708-0686-4A26-8D45-A7E0477F0CF8}">
      <dsp:nvSpPr>
        <dsp:cNvPr id="0" name=""/>
        <dsp:cNvSpPr/>
      </dsp:nvSpPr>
      <dsp:spPr>
        <a:xfrm>
          <a:off x="0" y="1347370"/>
          <a:ext cx="5281687" cy="10775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86429-79DF-451F-B64D-E9877B02D634}">
      <dsp:nvSpPr>
        <dsp:cNvPr id="0" name=""/>
        <dsp:cNvSpPr/>
      </dsp:nvSpPr>
      <dsp:spPr>
        <a:xfrm>
          <a:off x="325952" y="1589814"/>
          <a:ext cx="592640" cy="592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28C3A-FD07-40B0-AF27-A42E52062CA8}">
      <dsp:nvSpPr>
        <dsp:cNvPr id="0" name=""/>
        <dsp:cNvSpPr/>
      </dsp:nvSpPr>
      <dsp:spPr>
        <a:xfrm>
          <a:off x="1244544" y="1347370"/>
          <a:ext cx="4037142" cy="1077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38" tIns="114038" rIns="114038" bIns="11403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 can find all kinds of </a:t>
          </a:r>
          <a:r>
            <a:rPr lang="en-US" sz="1800" b="1" kern="1200" dirty="0"/>
            <a:t>audio</a:t>
          </a:r>
          <a:r>
            <a:rPr lang="en-US" sz="1800" kern="1200" dirty="0"/>
            <a:t>, </a:t>
          </a:r>
          <a:r>
            <a:rPr lang="en-US" sz="1800" b="1" kern="1200" dirty="0"/>
            <a:t>video</a:t>
          </a:r>
          <a:r>
            <a:rPr lang="en-US" sz="1800" kern="1200" dirty="0"/>
            <a:t> or </a:t>
          </a:r>
          <a:r>
            <a:rPr lang="en-US" sz="1800" b="1" kern="1200" dirty="0"/>
            <a:t>image</a:t>
          </a:r>
          <a:r>
            <a:rPr lang="en-US" sz="1800" kern="1200" dirty="0"/>
            <a:t> files there.</a:t>
          </a:r>
        </a:p>
      </dsp:txBody>
      <dsp:txXfrm>
        <a:off x="1244544" y="1347370"/>
        <a:ext cx="4037142" cy="1077528"/>
      </dsp:txXfrm>
    </dsp:sp>
    <dsp:sp modelId="{D1D51CD0-5BCD-400A-8EE8-36E3908260CA}">
      <dsp:nvSpPr>
        <dsp:cNvPr id="0" name=""/>
        <dsp:cNvSpPr/>
      </dsp:nvSpPr>
      <dsp:spPr>
        <a:xfrm>
          <a:off x="0" y="2694280"/>
          <a:ext cx="5281687" cy="10775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14771-BE8E-4236-B5FF-781AF3FFD96C}">
      <dsp:nvSpPr>
        <dsp:cNvPr id="0" name=""/>
        <dsp:cNvSpPr/>
      </dsp:nvSpPr>
      <dsp:spPr>
        <a:xfrm>
          <a:off x="325952" y="2936724"/>
          <a:ext cx="592640" cy="592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B48C3-D4A9-442E-9F21-3A5EBF53AB9A}">
      <dsp:nvSpPr>
        <dsp:cNvPr id="0" name=""/>
        <dsp:cNvSpPr/>
      </dsp:nvSpPr>
      <dsp:spPr>
        <a:xfrm>
          <a:off x="1244544" y="2694280"/>
          <a:ext cx="4037142" cy="1077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38" tIns="114038" rIns="114038" bIns="11403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site is by default with a </a:t>
          </a:r>
          <a:r>
            <a:rPr lang="en-US" sz="1800" b="1" kern="1200" dirty="0"/>
            <a:t>pagination of 100 files per page</a:t>
          </a:r>
          <a:r>
            <a:rPr lang="en-US" sz="1800" kern="1200" dirty="0"/>
            <a:t> to improve performance.</a:t>
          </a:r>
        </a:p>
      </dsp:txBody>
      <dsp:txXfrm>
        <a:off x="1244544" y="2694280"/>
        <a:ext cx="4037142" cy="10775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0" y="-518589"/>
          <a:ext cx="4912954" cy="3119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545883" y="0"/>
          <a:ext cx="4912954" cy="3119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Some file extensions are </a:t>
          </a:r>
          <a:r>
            <a:rPr lang="en-US" sz="2400" b="1" kern="1200" dirty="0"/>
            <a:t>not</a:t>
          </a:r>
          <a:r>
            <a:rPr lang="en-US" sz="2400" kern="1200" dirty="0"/>
            <a:t> </a:t>
          </a:r>
          <a:r>
            <a:rPr lang="en-US" sz="2400" b="1" kern="1200" dirty="0"/>
            <a:t>accepted</a:t>
          </a:r>
          <a:r>
            <a:rPr lang="en-US" sz="2400" kern="1200" dirty="0"/>
            <a:t> because they </a:t>
          </a:r>
          <a:r>
            <a:rPr lang="en-US" sz="2400" b="1" kern="1200" dirty="0"/>
            <a:t>cannot be displayed</a:t>
          </a:r>
          <a:r>
            <a:rPr lang="en-US" sz="2400" kern="1200" dirty="0"/>
            <a:t> on a web page, the browser cannot display them, which is why you will be </a:t>
          </a:r>
          <a:r>
            <a:rPr lang="en-US" sz="2400" b="1" kern="1200" dirty="0"/>
            <a:t>asked to convert</a:t>
          </a:r>
          <a:r>
            <a:rPr lang="en-US" sz="2400" kern="1200" dirty="0"/>
            <a:t> them to a suitable format if the page refuses to upload them.</a:t>
          </a:r>
        </a:p>
      </dsp:txBody>
      <dsp:txXfrm>
        <a:off x="637257" y="91374"/>
        <a:ext cx="4730206" cy="293697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0" y="-518589"/>
          <a:ext cx="4912954" cy="3119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545883" y="0"/>
          <a:ext cx="4912954" cy="3119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You can </a:t>
          </a:r>
          <a:r>
            <a:rPr lang="en-US" sz="2600" b="1" kern="1200" dirty="0"/>
            <a:t>upload up </a:t>
          </a:r>
          <a:r>
            <a:rPr lang="en-US" sz="2600" kern="1200" dirty="0"/>
            <a:t>to </a:t>
          </a:r>
          <a:r>
            <a:rPr lang="en-US" sz="2600" b="1" kern="1200" dirty="0"/>
            <a:t>10 files at once</a:t>
          </a:r>
          <a:r>
            <a:rPr lang="en-US" sz="2600" kern="1200" dirty="0"/>
            <a:t>, beyond this number, the page will show you the files to </a:t>
          </a:r>
          <a:r>
            <a:rPr lang="en-US" sz="2600" b="1" kern="1200" dirty="0"/>
            <a:t>delete</a:t>
          </a:r>
          <a:r>
            <a:rPr lang="en-US" sz="2600" kern="1200" dirty="0"/>
            <a:t> for the upload to be done. You can also put a .zip there and it will unzip it </a:t>
          </a:r>
          <a:r>
            <a:rPr lang="en-US" sz="2600" b="1" kern="1200" dirty="0"/>
            <a:t>to display all the files</a:t>
          </a:r>
          <a:r>
            <a:rPr lang="en-US" sz="2600" kern="1200" dirty="0"/>
            <a:t> contained.</a:t>
          </a:r>
        </a:p>
      </dsp:txBody>
      <dsp:txXfrm>
        <a:off x="637257" y="91374"/>
        <a:ext cx="4730206" cy="29369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D289C-15C0-4627-9FF9-D045B417BD41}">
      <dsp:nvSpPr>
        <dsp:cNvPr id="0" name=""/>
        <dsp:cNvSpPr/>
      </dsp:nvSpPr>
      <dsp:spPr>
        <a:xfrm>
          <a:off x="0" y="4266655"/>
          <a:ext cx="5458837" cy="14004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Then your file will be ready to be </a:t>
          </a:r>
          <a:r>
            <a:rPr lang="en-US" sz="1900" b="1" kern="1200" dirty="0">
              <a:solidFill>
                <a:srgbClr val="00B050"/>
              </a:solidFill>
            </a:rPr>
            <a:t>sent</a:t>
          </a:r>
          <a:r>
            <a:rPr lang="en-US" sz="1900" kern="1200" dirty="0"/>
            <a:t> and the current date will be </a:t>
          </a:r>
          <a:r>
            <a:rPr lang="en-US" sz="1900" b="1" kern="1200" dirty="0"/>
            <a:t>automatically displayed </a:t>
          </a:r>
          <a:r>
            <a:rPr lang="en-US" sz="1900" kern="1200" dirty="0"/>
            <a:t>when previewing your file on the site !</a:t>
          </a:r>
        </a:p>
      </dsp:txBody>
      <dsp:txXfrm>
        <a:off x="0" y="4266655"/>
        <a:ext cx="5458837" cy="1400411"/>
      </dsp:txXfrm>
    </dsp:sp>
    <dsp:sp modelId="{FF507405-E61C-4A42-AA0F-3DD3F02FD8A1}">
      <dsp:nvSpPr>
        <dsp:cNvPr id="0" name=""/>
        <dsp:cNvSpPr/>
      </dsp:nvSpPr>
      <dsp:spPr>
        <a:xfrm rot="10800000">
          <a:off x="0" y="2133828"/>
          <a:ext cx="5458837" cy="215383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or click on the small icon to add a </a:t>
          </a:r>
          <a:r>
            <a:rPr lang="en-US" sz="1900" b="1" kern="1200" dirty="0"/>
            <a:t>description</a:t>
          </a:r>
          <a:r>
            <a:rPr lang="en-US" sz="1900" kern="1200" dirty="0"/>
            <a:t> and </a:t>
          </a:r>
          <a:r>
            <a:rPr lang="en-US" sz="1900" b="1" kern="1200" dirty="0"/>
            <a:t>tags</a:t>
          </a:r>
          <a:r>
            <a:rPr lang="en-US" sz="1900" kern="1200" dirty="0"/>
            <a:t> either already </a:t>
          </a:r>
          <a:r>
            <a:rPr lang="en-US" sz="1900" b="1" kern="1200" dirty="0"/>
            <a:t>predefined</a:t>
          </a:r>
          <a:r>
            <a:rPr lang="en-US" sz="1900" kern="1200" dirty="0"/>
            <a:t> or add your </a:t>
          </a:r>
          <a:r>
            <a:rPr lang="en-US" sz="1900" b="1" kern="1200" dirty="0"/>
            <a:t>own tags </a:t>
          </a:r>
          <a:r>
            <a:rPr lang="en-US" sz="1900" kern="1200" dirty="0"/>
            <a:t>yourself to give context to your image and make </a:t>
          </a:r>
          <a:r>
            <a:rPr lang="en-US" sz="1900" b="1" kern="1200" dirty="0"/>
            <a:t>it easier to find </a:t>
          </a:r>
          <a:r>
            <a:rPr lang="en-US" sz="1900" kern="1200" dirty="0"/>
            <a:t>using tags.</a:t>
          </a:r>
        </a:p>
      </dsp:txBody>
      <dsp:txXfrm rot="10800000">
        <a:off x="0" y="2133828"/>
        <a:ext cx="5458837" cy="1399496"/>
      </dsp:txXfrm>
    </dsp:sp>
    <dsp:sp modelId="{8FDA248B-678F-40C5-AB4E-CE2980605AF5}">
      <dsp:nvSpPr>
        <dsp:cNvPr id="0" name=""/>
        <dsp:cNvSpPr/>
      </dsp:nvSpPr>
      <dsp:spPr>
        <a:xfrm rot="10800000">
          <a:off x="0" y="1001"/>
          <a:ext cx="5458837" cy="215383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Once you have uploaded a file that is acceptable to the page, you can either </a:t>
          </a:r>
          <a:r>
            <a:rPr lang="en-US" sz="1900" b="1" kern="1200" dirty="0"/>
            <a:t>delete</a:t>
          </a:r>
          <a:r>
            <a:rPr lang="en-US" sz="1900" kern="1200" dirty="0"/>
            <a:t> it if you wish,</a:t>
          </a:r>
        </a:p>
      </dsp:txBody>
      <dsp:txXfrm rot="10800000">
        <a:off x="0" y="1001"/>
        <a:ext cx="5458837" cy="139949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0" y="-518589"/>
          <a:ext cx="4912954" cy="3119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545883" y="0"/>
          <a:ext cx="4912954" cy="3119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You can also </a:t>
          </a:r>
          <a:r>
            <a:rPr lang="en-US" sz="2200" b="1" kern="1200" dirty="0"/>
            <a:t>delete</a:t>
          </a:r>
          <a:r>
            <a:rPr lang="en-US" sz="2200" kern="1200" dirty="0"/>
            <a:t> a file if it's already on the site. To do this, simply go to the URL : </a:t>
          </a:r>
          <a:r>
            <a:rPr lang="en-US" sz="1400" kern="1200" dirty="0"/>
            <a:t>/</a:t>
          </a:r>
          <a:r>
            <a:rPr lang="en-US" sz="1400" kern="1200" dirty="0" err="1"/>
            <a:t>delete?token</a:t>
          </a:r>
          <a:r>
            <a:rPr lang="en-US" sz="1400" kern="1200" dirty="0"/>
            <a:t>=</a:t>
          </a:r>
          <a:r>
            <a:rPr lang="en-US" sz="1400" kern="1200" dirty="0" err="1"/>
            <a:t>secretTokenForThoseWhoHaveTheRights</a:t>
          </a:r>
          <a:r>
            <a:rPr lang="en-US" sz="2200" kern="1200" dirty="0"/>
            <a:t>.</a:t>
          </a:r>
          <a:endParaRPr lang="fr-FR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Just like on the </a:t>
          </a:r>
          <a:r>
            <a:rPr lang="en-US" sz="2200" b="1" kern="1200" dirty="0"/>
            <a:t>upload</a:t>
          </a:r>
          <a:r>
            <a:rPr lang="en-US" sz="2200" kern="1200" dirty="0"/>
            <a:t> page.</a:t>
          </a:r>
          <a:endParaRPr lang="fr-FR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You can then search for the desired file by its name or by a specific tag by simply typing </a:t>
          </a:r>
          <a:r>
            <a:rPr lang="en-US" sz="1400" kern="1200" dirty="0"/>
            <a:t>"</a:t>
          </a:r>
          <a:r>
            <a:rPr lang="en-US" sz="1400" kern="1200" dirty="0" err="1"/>
            <a:t>tag:enterTheNameOfTheTag</a:t>
          </a:r>
          <a:r>
            <a:rPr lang="en-US" sz="1400" kern="1200" dirty="0"/>
            <a:t>."</a:t>
          </a:r>
        </a:p>
      </dsp:txBody>
      <dsp:txXfrm>
        <a:off x="637257" y="91374"/>
        <a:ext cx="4730206" cy="293697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0" y="-518589"/>
          <a:ext cx="4912954" cy="3119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545883" y="0"/>
          <a:ext cx="4912954" cy="3119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After finding the image you want to </a:t>
          </a:r>
          <a:r>
            <a:rPr lang="en-US" sz="2200" b="1" kern="1200" dirty="0"/>
            <a:t>delete</a:t>
          </a:r>
          <a:r>
            <a:rPr lang="en-US" sz="2200" kern="1200" dirty="0"/>
            <a:t>, just </a:t>
          </a:r>
          <a:r>
            <a:rPr lang="en-US" sz="2200" b="1" kern="1200" dirty="0"/>
            <a:t>check the button </a:t>
          </a:r>
          <a:r>
            <a:rPr lang="en-US" sz="2200" kern="1200" dirty="0"/>
            <a:t>that says you confirm what you are doing and </a:t>
          </a:r>
          <a:r>
            <a:rPr lang="en-US" sz="2200" b="1" kern="1200" dirty="0"/>
            <a:t>press the delete button</a:t>
          </a:r>
          <a:r>
            <a:rPr lang="en-US" sz="2200" kern="1200" dirty="0"/>
            <a:t>, a new confirmation message will appear and the image will </a:t>
          </a:r>
          <a:r>
            <a:rPr lang="en-US" sz="2200" b="1" kern="1200" dirty="0"/>
            <a:t>be deleted from the site !</a:t>
          </a:r>
          <a:endParaRPr lang="en-US" sz="1400" b="1" kern="1200" dirty="0"/>
        </a:p>
      </dsp:txBody>
      <dsp:txXfrm>
        <a:off x="637257" y="91374"/>
        <a:ext cx="4730206" cy="2936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A0CCE-1FA0-4D43-A830-37253013A193}">
      <dsp:nvSpPr>
        <dsp:cNvPr id="0" name=""/>
        <dsp:cNvSpPr/>
      </dsp:nvSpPr>
      <dsp:spPr>
        <a:xfrm>
          <a:off x="753" y="1086644"/>
          <a:ext cx="2415364" cy="1371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D7C73-57F9-48DF-B13A-89BC187FD443}">
      <dsp:nvSpPr>
        <dsp:cNvPr id="0" name=""/>
        <dsp:cNvSpPr/>
      </dsp:nvSpPr>
      <dsp:spPr>
        <a:xfrm>
          <a:off x="240218" y="1314136"/>
          <a:ext cx="2415364" cy="13714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</a:t>
          </a:r>
          <a:r>
            <a:rPr lang="en-US" sz="1400" b="1" kern="1200" dirty="0"/>
            <a:t>first</a:t>
          </a:r>
          <a:r>
            <a:rPr lang="en-US" sz="1400" kern="1200" dirty="0"/>
            <a:t> </a:t>
          </a:r>
          <a:r>
            <a:rPr lang="en-US" sz="1400" b="1" kern="1200" dirty="0"/>
            <a:t>button</a:t>
          </a:r>
          <a:r>
            <a:rPr lang="en-US" sz="1400" kern="1200" dirty="0"/>
            <a:t> allows you to return to </a:t>
          </a:r>
          <a:r>
            <a:rPr lang="en-US" sz="1400" b="0" kern="1200" dirty="0"/>
            <a:t>the</a:t>
          </a:r>
          <a:r>
            <a:rPr lang="en-US" sz="1400" b="1" kern="1200" dirty="0"/>
            <a:t> admin toolkit </a:t>
          </a:r>
          <a:r>
            <a:rPr lang="en-US" sz="1400" kern="1200" dirty="0"/>
            <a:t>on SharePoint.</a:t>
          </a:r>
        </a:p>
      </dsp:txBody>
      <dsp:txXfrm>
        <a:off x="280388" y="1354306"/>
        <a:ext cx="2335024" cy="1291148"/>
      </dsp:txXfrm>
    </dsp:sp>
    <dsp:sp modelId="{4FAB7789-23EF-4C31-9692-969FCF3C9D1D}">
      <dsp:nvSpPr>
        <dsp:cNvPr id="0" name=""/>
        <dsp:cNvSpPr/>
      </dsp:nvSpPr>
      <dsp:spPr>
        <a:xfrm>
          <a:off x="2895049" y="1086644"/>
          <a:ext cx="2155189" cy="1368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51C2A-3AAA-45CD-A36A-2AEB32E2BE58}">
      <dsp:nvSpPr>
        <dsp:cNvPr id="0" name=""/>
        <dsp:cNvSpPr/>
      </dsp:nvSpPr>
      <dsp:spPr>
        <a:xfrm>
          <a:off x="3134514" y="1314136"/>
          <a:ext cx="2155189" cy="13685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following two allow you to </a:t>
          </a:r>
          <a:r>
            <a:rPr lang="en-US" sz="1400" b="1" kern="1200" dirty="0"/>
            <a:t>sort the files </a:t>
          </a:r>
          <a:r>
            <a:rPr lang="en-US" sz="1400" kern="1200" dirty="0"/>
            <a:t>contained in the page in </a:t>
          </a:r>
          <a:r>
            <a:rPr lang="en-US" sz="1400" b="1" kern="1200" dirty="0"/>
            <a:t>ascending</a:t>
          </a:r>
          <a:r>
            <a:rPr lang="en-US" sz="1400" kern="1200" dirty="0"/>
            <a:t> or </a:t>
          </a:r>
          <a:r>
            <a:rPr lang="en-US" sz="1400" b="1" kern="1200" dirty="0"/>
            <a:t>descending</a:t>
          </a:r>
          <a:r>
            <a:rPr lang="en-US" sz="1400" kern="1200" dirty="0"/>
            <a:t> alphabetical order.</a:t>
          </a:r>
        </a:p>
      </dsp:txBody>
      <dsp:txXfrm>
        <a:off x="3174597" y="1354219"/>
        <a:ext cx="2075023" cy="12883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666" y="1020080"/>
          <a:ext cx="2338930" cy="14852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260547" y="1266967"/>
          <a:ext cx="2338930" cy="14852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</a:t>
          </a:r>
          <a:r>
            <a:rPr lang="en-US" sz="1800" b="1" kern="1200" dirty="0"/>
            <a:t>List View </a:t>
          </a:r>
          <a:r>
            <a:rPr lang="en-US" sz="1800" kern="1200" dirty="0"/>
            <a:t>button allows you to see all files in </a:t>
          </a:r>
          <a:r>
            <a:rPr lang="en-US" sz="1800" b="1" kern="1200" dirty="0"/>
            <a:t>a list format </a:t>
          </a:r>
          <a:r>
            <a:rPr lang="en-US" sz="1800" kern="1200" dirty="0"/>
            <a:t>according to your preference.</a:t>
          </a:r>
        </a:p>
      </dsp:txBody>
      <dsp:txXfrm>
        <a:off x="304048" y="1310468"/>
        <a:ext cx="2251928" cy="1398219"/>
      </dsp:txXfrm>
    </dsp:sp>
    <dsp:sp modelId="{844F95AB-FA24-4ABC-BD37-245EB64016C5}">
      <dsp:nvSpPr>
        <dsp:cNvPr id="0" name=""/>
        <dsp:cNvSpPr/>
      </dsp:nvSpPr>
      <dsp:spPr>
        <a:xfrm>
          <a:off x="2859359" y="1020080"/>
          <a:ext cx="2338930" cy="14852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B506C-F564-4C86-B073-B464B5C2008F}">
      <dsp:nvSpPr>
        <dsp:cNvPr id="0" name=""/>
        <dsp:cNvSpPr/>
      </dsp:nvSpPr>
      <dsp:spPr>
        <a:xfrm>
          <a:off x="3119240" y="1266967"/>
          <a:ext cx="2338930" cy="14852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 can press it again to return to the original format.</a:t>
          </a:r>
        </a:p>
      </dsp:txBody>
      <dsp:txXfrm>
        <a:off x="3162741" y="1310468"/>
        <a:ext cx="2251928" cy="13982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0" y="97719"/>
          <a:ext cx="4829927" cy="3067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536658" y="607545"/>
          <a:ext cx="4829927" cy="3067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This button allows you to </a:t>
          </a:r>
          <a:r>
            <a:rPr lang="en-US" sz="3100" b="1" kern="1200" dirty="0"/>
            <a:t>access all the files </a:t>
          </a:r>
          <a:r>
            <a:rPr lang="en-US" sz="3100" kern="1200" dirty="0"/>
            <a:t>contained in the site, but be careful, the site's performance may decrease.</a:t>
          </a:r>
        </a:p>
      </dsp:txBody>
      <dsp:txXfrm>
        <a:off x="626487" y="697374"/>
        <a:ext cx="4650269" cy="2887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0" y="97719"/>
          <a:ext cx="4829927" cy="3067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536658" y="607545"/>
          <a:ext cx="4829927" cy="3067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At the bottom of the page you can find the pagination with the </a:t>
          </a:r>
          <a:r>
            <a:rPr lang="en-US" sz="3000" b="1" kern="1200" dirty="0"/>
            <a:t>number of pages </a:t>
          </a:r>
          <a:r>
            <a:rPr lang="en-US" sz="3000" kern="1200" dirty="0"/>
            <a:t>and you can scroll with the </a:t>
          </a:r>
          <a:r>
            <a:rPr lang="en-US" sz="3000" b="1" kern="1200" dirty="0"/>
            <a:t>previous</a:t>
          </a:r>
          <a:r>
            <a:rPr lang="en-US" sz="3000" kern="1200" dirty="0"/>
            <a:t> or </a:t>
          </a:r>
          <a:r>
            <a:rPr lang="en-US" sz="3000" b="1" kern="1200" dirty="0"/>
            <a:t>next</a:t>
          </a:r>
          <a:r>
            <a:rPr lang="en-US" sz="3000" kern="1200" dirty="0"/>
            <a:t> buttons depending on your choice.</a:t>
          </a:r>
        </a:p>
      </dsp:txBody>
      <dsp:txXfrm>
        <a:off x="626487" y="697374"/>
        <a:ext cx="4650269" cy="28873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1164" y="1003194"/>
          <a:ext cx="2168608" cy="13770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242121" y="1232103"/>
          <a:ext cx="2168608" cy="13770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This button allows you to </a:t>
          </a:r>
          <a:r>
            <a:rPr lang="en-US" sz="1500" b="1" kern="1200" dirty="0"/>
            <a:t>sort</a:t>
          </a:r>
          <a:r>
            <a:rPr lang="en-US" sz="1500" kern="1200" dirty="0"/>
            <a:t> according to the </a:t>
          </a:r>
          <a:r>
            <a:rPr lang="en-US" sz="1500" b="1" kern="1200" dirty="0"/>
            <a:t>type of file </a:t>
          </a:r>
          <a:r>
            <a:rPr lang="en-US" sz="1500" kern="1200" dirty="0"/>
            <a:t>you want, for example here we only want videos.</a:t>
          </a:r>
        </a:p>
      </dsp:txBody>
      <dsp:txXfrm>
        <a:off x="282454" y="1272436"/>
        <a:ext cx="2087942" cy="1296400"/>
      </dsp:txXfrm>
    </dsp:sp>
    <dsp:sp modelId="{844F95AB-FA24-4ABC-BD37-245EB64016C5}">
      <dsp:nvSpPr>
        <dsp:cNvPr id="0" name=""/>
        <dsp:cNvSpPr/>
      </dsp:nvSpPr>
      <dsp:spPr>
        <a:xfrm>
          <a:off x="2651686" y="1003194"/>
          <a:ext cx="2565030" cy="1536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B506C-F564-4C86-B073-B464B5C2008F}">
      <dsp:nvSpPr>
        <dsp:cNvPr id="0" name=""/>
        <dsp:cNvSpPr/>
      </dsp:nvSpPr>
      <dsp:spPr>
        <a:xfrm>
          <a:off x="2892642" y="1232103"/>
          <a:ext cx="2565030" cy="15369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 also have buttons to </a:t>
          </a:r>
          <a:r>
            <a:rPr lang="en-US" sz="1300" b="1" kern="1200" dirty="0"/>
            <a:t>download</a:t>
          </a:r>
          <a:r>
            <a:rPr lang="en-US" sz="1300" kern="1200" dirty="0"/>
            <a:t>, </a:t>
          </a:r>
          <a:r>
            <a:rPr lang="en-US" sz="1300" b="1" kern="1200" dirty="0"/>
            <a:t>copy the file link </a:t>
          </a:r>
          <a:r>
            <a:rPr lang="en-US" sz="1300" kern="1200" dirty="0"/>
            <a:t>and </a:t>
          </a:r>
          <a:r>
            <a:rPr lang="en-US" sz="1300" b="1" kern="1200" dirty="0"/>
            <a:t>mark a file </a:t>
          </a:r>
          <a:r>
            <a:rPr lang="en-US" sz="1300" kern="1200" dirty="0"/>
            <a:t>as exclusive which allows them to be bookmarked to help the commercial team have the appropriate materials to share with their clients, which are </a:t>
          </a:r>
          <a:r>
            <a:rPr lang="en-US" sz="1300" b="1" kern="1200" dirty="0"/>
            <a:t>exclusive</a:t>
          </a:r>
          <a:r>
            <a:rPr lang="en-US" sz="1300" kern="1200" dirty="0"/>
            <a:t> to them.</a:t>
          </a:r>
        </a:p>
      </dsp:txBody>
      <dsp:txXfrm>
        <a:off x="2937658" y="1277119"/>
        <a:ext cx="2474998" cy="14469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0" y="66976"/>
          <a:ext cx="4912954" cy="3119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545883" y="585566"/>
          <a:ext cx="4912954" cy="3119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On each file on the site we have a </a:t>
          </a:r>
          <a:r>
            <a:rPr lang="en-US" sz="2700" b="1" kern="1200" dirty="0"/>
            <a:t>preview</a:t>
          </a:r>
          <a:r>
            <a:rPr lang="en-US" sz="2700" kern="1200" dirty="0"/>
            <a:t> of the file when possible but we can also click on a file to have a larger preview, with a </a:t>
          </a:r>
          <a:r>
            <a:rPr lang="en-US" sz="27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description</a:t>
          </a:r>
          <a:r>
            <a:rPr lang="en-US" sz="2700" kern="1200" dirty="0"/>
            <a:t> and </a:t>
          </a:r>
          <a:r>
            <a:rPr lang="en-US" sz="2700" kern="1200" dirty="0">
              <a:solidFill>
                <a:schemeClr val="tx2">
                  <a:lumMod val="75000"/>
                  <a:lumOff val="25000"/>
                </a:schemeClr>
              </a:solidFill>
            </a:rPr>
            <a:t>tags</a:t>
          </a:r>
          <a:r>
            <a:rPr lang="en-US" sz="2700" kern="1200" dirty="0"/>
            <a:t> when there are any.</a:t>
          </a:r>
        </a:p>
      </dsp:txBody>
      <dsp:txXfrm>
        <a:off x="637257" y="676940"/>
        <a:ext cx="4730206" cy="29369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F5D6F-3DC0-472C-9520-998E7FA91809}">
      <dsp:nvSpPr>
        <dsp:cNvPr id="0" name=""/>
        <dsp:cNvSpPr/>
      </dsp:nvSpPr>
      <dsp:spPr>
        <a:xfrm>
          <a:off x="552" y="1168136"/>
          <a:ext cx="1939078" cy="12313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EB6FA-147B-4B00-BA1B-5056110720AD}">
      <dsp:nvSpPr>
        <dsp:cNvPr id="0" name=""/>
        <dsp:cNvSpPr/>
      </dsp:nvSpPr>
      <dsp:spPr>
        <a:xfrm>
          <a:off x="216005" y="1372817"/>
          <a:ext cx="1939078" cy="12313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 can search for files by their file </a:t>
          </a:r>
          <a:r>
            <a:rPr lang="en-US" sz="2000" b="1" kern="1200" dirty="0"/>
            <a:t>name</a:t>
          </a:r>
          <a:r>
            <a:rPr lang="en-US" sz="2000" kern="1200" dirty="0"/>
            <a:t>. </a:t>
          </a:r>
        </a:p>
      </dsp:txBody>
      <dsp:txXfrm>
        <a:off x="252069" y="1408881"/>
        <a:ext cx="1866950" cy="1159187"/>
      </dsp:txXfrm>
    </dsp:sp>
    <dsp:sp modelId="{3D63AAAD-679B-455B-9C2F-A07B97A6997A}">
      <dsp:nvSpPr>
        <dsp:cNvPr id="0" name=""/>
        <dsp:cNvSpPr/>
      </dsp:nvSpPr>
      <dsp:spPr>
        <a:xfrm>
          <a:off x="2370537" y="1168136"/>
          <a:ext cx="1939078" cy="12313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3882E-00CE-47A8-830B-22FFC2041BB0}">
      <dsp:nvSpPr>
        <dsp:cNvPr id="0" name=""/>
        <dsp:cNvSpPr/>
      </dsp:nvSpPr>
      <dsp:spPr>
        <a:xfrm>
          <a:off x="2585990" y="1372817"/>
          <a:ext cx="1939078" cy="12313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 by the </a:t>
          </a:r>
          <a:r>
            <a:rPr lang="en-US" sz="2000" b="1" kern="1200" dirty="0"/>
            <a:t>tags</a:t>
          </a:r>
          <a:r>
            <a:rPr lang="en-US" sz="2000" kern="1200" dirty="0"/>
            <a:t> they have.</a:t>
          </a:r>
        </a:p>
      </dsp:txBody>
      <dsp:txXfrm>
        <a:off x="2622054" y="1408881"/>
        <a:ext cx="1866950" cy="11591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0705-033B-4985-9044-E36F66A899D5}">
      <dsp:nvSpPr>
        <dsp:cNvPr id="0" name=""/>
        <dsp:cNvSpPr/>
      </dsp:nvSpPr>
      <dsp:spPr>
        <a:xfrm>
          <a:off x="108207" y="-371812"/>
          <a:ext cx="4741639" cy="2843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BAA54-AB08-410F-8F8A-7C2B51D17E92}">
      <dsp:nvSpPr>
        <dsp:cNvPr id="0" name=""/>
        <dsp:cNvSpPr/>
      </dsp:nvSpPr>
      <dsp:spPr>
        <a:xfrm>
          <a:off x="654091" y="146776"/>
          <a:ext cx="4741639" cy="28433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upload a file, the page is only accessible via a </a:t>
          </a:r>
          <a:r>
            <a:rPr lang="en-US" sz="2200" b="1" kern="1200" dirty="0"/>
            <a:t>link</a:t>
          </a:r>
          <a:r>
            <a:rPr lang="en-US" sz="2200" kern="1200" dirty="0"/>
            <a:t> with a </a:t>
          </a:r>
          <a:r>
            <a:rPr lang="en-US" sz="2200" b="1" kern="1200" dirty="0"/>
            <a:t>specific token</a:t>
          </a:r>
          <a:r>
            <a:rPr lang="en-US" sz="2200" kern="1200" dirty="0"/>
            <a:t> dedicated to this page, without this token it is </a:t>
          </a:r>
          <a:r>
            <a:rPr lang="en-US" sz="2200" b="1" kern="1200" dirty="0"/>
            <a:t>impossible</a:t>
          </a:r>
          <a:r>
            <a:rPr lang="en-US" sz="2200" kern="1200" dirty="0"/>
            <a:t> to access it.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you just have to add after the url: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/</a:t>
          </a:r>
          <a:r>
            <a:rPr lang="en-US" sz="1400" kern="1200" dirty="0" err="1"/>
            <a:t>upload?token</a:t>
          </a:r>
          <a:r>
            <a:rPr lang="en-US" sz="1400" kern="1200" dirty="0"/>
            <a:t>=</a:t>
          </a:r>
          <a:r>
            <a:rPr lang="en-US" sz="1400" kern="1200" dirty="0" err="1"/>
            <a:t>secretTokenForThoseWhoHaveTheRights</a:t>
          </a:r>
          <a:endParaRPr lang="en-US" sz="1400" kern="1200" dirty="0"/>
        </a:p>
      </dsp:txBody>
      <dsp:txXfrm>
        <a:off x="737371" y="230056"/>
        <a:ext cx="4575079" cy="2676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7696C7-760D-D968-A507-04ADD67B5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28507A-861F-C548-E360-5E25E6A92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D5CB91-6F51-0AA4-AC4C-14D702B5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8B9AA2-C46D-3C04-FBBF-BF3F5F76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04117C-42C7-E4C5-8DC5-C30380DC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33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F9B71-32C4-C0CC-0994-4B765846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9E33B0-B821-2783-2358-D77189BFF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9288DE-E420-E435-B1F5-5272E0B2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B2B247-F4A1-9DDD-B042-F4957404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A187A8-2610-8D5D-5D1B-2458B920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71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B23878-CDB9-7851-1068-BA1F76C71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05EA24-3C08-9D94-1484-DD208714A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E80F63-D27E-6268-A985-98600D17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5294C5-709D-9C49-EEFC-352A893E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3E84BE-FF5C-8F94-E037-4AA6623A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85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6E8A4-B4BF-3EBF-A1BC-51842F3A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3ACA3F-A131-DC18-7350-7DB315BAE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E2D0DD-64E3-8ED3-DA8E-A76AD5CD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93ADAD-9A03-0CA1-3248-44A83F53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97E6C5-1DD1-03FC-694C-5EAD92DD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9AFE04-4780-150D-7AA8-76F04A89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BA45BD-93A6-133C-6E81-AA3F22E72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55D404-5B11-EFA0-630A-B2A4E815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51E084-21C7-5FB4-5277-0E305545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5B1F35-58F8-DF01-EB1A-253A4DFF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8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E5961-9D12-A3B6-F41E-8BE079ED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EFA030-0EA2-394F-8C08-2B1E72C67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D074DA-57D1-1562-71E4-3D5B0C0B3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6D7E90-4B5C-11B0-8040-7F6A5F7B2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BAC1BE-0BC9-BAE8-5294-E5A2D6C3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FF7149-C524-7BF2-78B5-3C96295D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91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7167F2-A94A-FCAE-1B6C-B2AED455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D0563C-19A4-D1D9-8BA5-43100BA6A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C03FBB-E923-2C3F-2411-266591F05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BE011E-AE91-E3D0-227C-14B866013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D73DA0-ED1F-7659-B8A8-89BEF8A0E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C95E2B-DAE5-F4C5-52A4-474170F6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461AE4-A054-8233-5DBE-A71A5580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9A57D4-9D71-0AE5-8377-3BF7A04F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0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137EE-9E31-9B7D-3078-F1424C38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188397D-EAF2-21CF-57A8-E9D46136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B9A5F7-FBB8-517F-4CA4-4886B322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875815-FB8C-6627-E05A-4EE8DD18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44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65BE654-5CD9-A31C-D1C8-5F6FF79A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2BE642-BDB3-898B-D875-4DB81BAF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AD9996-ABEE-F6AD-515D-52958F27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C0DF5D-F16A-2093-A3E9-E204AAF1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F77AB-C557-03A5-7163-923E0FDB6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6CEEFC-9A70-14F0-4A55-89092C7DB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3281228-2A93-281F-71D7-1916A385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A73820-DCA3-F742-894B-F2889D47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911836-A0AF-C736-8D56-861F03DD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96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FD0DD-E179-341C-7529-A2631BD8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A6B210-6FD8-B741-8D36-12195CA8E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40727B-B71F-27E0-16D2-D4CDDCB7D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F063A5-1B98-8879-9E25-4935494A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A66115-CA1C-9B54-80B2-2029DBAA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5E27DA-6E7B-A638-7E69-8A7C3BF8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25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D34037-E45B-6418-8B51-679E1A71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9A3A4E-27D0-247C-28DF-2667CC09F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9016A1-9C4C-7458-FDBC-830EB8428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5C71E7-6A00-4112-901B-E372E83AAA3D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A2DE44-1B2B-CEC5-A7AC-BFB496490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51A809-3179-94DF-9042-F91D3ECA1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00BB08-8C56-43B1-9EA0-F43B8FE4F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90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2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88CE03-9618-1935-89C4-F99513E6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fr-FR" sz="4400" b="1" dirty="0">
                <a:solidFill>
                  <a:srgbClr val="16677C"/>
                </a:solidFill>
                <a:latin typeface="Abadi" panose="020F0502020204030204" pitchFamily="34" charset="0"/>
              </a:rPr>
              <a:t>Media Library </a:t>
            </a:r>
            <a:r>
              <a:rPr lang="fr-FR" sz="4400" b="1" dirty="0" err="1">
                <a:solidFill>
                  <a:srgbClr val="16677C"/>
                </a:solidFill>
                <a:latin typeface="Abadi" panose="020F0502020204030204" pitchFamily="34" charset="0"/>
              </a:rPr>
              <a:t>Presentation</a:t>
            </a:r>
            <a:endParaRPr lang="fr-FR" sz="4400" b="1" dirty="0">
              <a:solidFill>
                <a:srgbClr val="16677C"/>
              </a:solidFill>
              <a:latin typeface="Abadi" panose="020F0502020204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343E64-186A-EF0E-9630-0F46D7492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rgbClr val="16677C"/>
                </a:solidFill>
                <a:latin typeface="Abadi" panose="020B0604020104020204" pitchFamily="34" charset="0"/>
              </a:rPr>
              <a:t>David GUNEY </a:t>
            </a:r>
          </a:p>
        </p:txBody>
      </p:sp>
      <p:pic>
        <p:nvPicPr>
          <p:cNvPr id="5" name="Image 4" descr="Une image contenant nature, paysage, plein air, plante&#10;&#10;Le contenu généré par l’IA peut être incorrect.">
            <a:extLst>
              <a:ext uri="{FF2B5EF4-FFF2-40B4-BE49-F238E27FC236}">
                <a16:creationId xmlns:a16="http://schemas.microsoft.com/office/drawing/2014/main" id="{3ACC33E4-0E4C-CBCC-2E84-8EA94AEC0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9" r="14052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936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3D74AF-F91A-1164-5DDF-9B280416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87ECC7-18ED-CB17-6553-9A32B1367C26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</a:t>
            </a:r>
            <a:r>
              <a:rPr lang="fr-FR" sz="2200" b="1" dirty="0" err="1">
                <a:solidFill>
                  <a:srgbClr val="16677C"/>
                </a:solidFill>
                <a:latin typeface="Century" panose="02040604050505020304" pitchFamily="18" charset="0"/>
              </a:rPr>
              <a:t>Upload</a:t>
            </a:r>
            <a:endParaRPr lang="fr-FR" sz="2200" b="1" dirty="0">
              <a:solidFill>
                <a:srgbClr val="16677C"/>
              </a:solidFill>
              <a:latin typeface="Century" panose="02040604050505020304" pitchFamily="18" charset="0"/>
            </a:endParaRP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C8D0A4F4-D5B8-C99A-7092-A57B544A3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4899063"/>
              </p:ext>
            </p:extLst>
          </p:nvPr>
        </p:nvGraphicFramePr>
        <p:xfrm>
          <a:off x="6637305" y="2409672"/>
          <a:ext cx="5458838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 11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D1D73DAB-D829-9207-BEAF-6F629C57E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7" y="1905000"/>
            <a:ext cx="6369207" cy="310909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9FF3923-76E9-FF36-6123-46D6CE3AEA11}"/>
              </a:ext>
            </a:extLst>
          </p:cNvPr>
          <p:cNvSpPr txBox="1"/>
          <p:nvPr/>
        </p:nvSpPr>
        <p:spPr>
          <a:xfrm>
            <a:off x="859971" y="1845942"/>
            <a:ext cx="2340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What</a:t>
            </a:r>
            <a:r>
              <a:rPr lang="fr-FR" sz="1200" dirty="0"/>
              <a:t> </a:t>
            </a:r>
            <a:r>
              <a:rPr lang="fr-FR" sz="1200" dirty="0" err="1"/>
              <a:t>you’re</a:t>
            </a:r>
            <a:r>
              <a:rPr lang="fr-FR" sz="1200" dirty="0"/>
              <a:t> </a:t>
            </a:r>
            <a:r>
              <a:rPr lang="fr-FR" sz="1200" dirty="0" err="1"/>
              <a:t>looking</a:t>
            </a:r>
            <a:r>
              <a:rPr lang="fr-FR" sz="1200" dirty="0"/>
              <a:t> for 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4B289D-8470-BFBB-DA6A-435D3F84649C}"/>
              </a:ext>
            </a:extLst>
          </p:cNvPr>
          <p:cNvSpPr/>
          <p:nvPr/>
        </p:nvSpPr>
        <p:spPr>
          <a:xfrm>
            <a:off x="952569" y="1905000"/>
            <a:ext cx="1812892" cy="217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22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F3D27E-00A3-19E3-42E3-88EF104CB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B40226A-A03C-DD2A-FD64-181DE1D8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4" y="1984442"/>
            <a:ext cx="5760579" cy="298268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9985D11-FD46-9D5B-03B4-EBB830D73948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</a:t>
            </a:r>
            <a:r>
              <a:rPr lang="fr-FR" sz="2200" b="1" dirty="0" err="1">
                <a:solidFill>
                  <a:srgbClr val="16677C"/>
                </a:solidFill>
                <a:latin typeface="Century" panose="02040604050505020304" pitchFamily="18" charset="0"/>
              </a:rPr>
              <a:t>Upload</a:t>
            </a:r>
            <a:endParaRPr lang="fr-FR" sz="2200" b="1" dirty="0">
              <a:solidFill>
                <a:srgbClr val="16677C"/>
              </a:solidFill>
              <a:latin typeface="Century" panose="02040604050505020304" pitchFamily="18" charset="0"/>
            </a:endParaRPr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F972F5AD-9F59-C0C1-1350-58E4EF610E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916701"/>
              </p:ext>
            </p:extLst>
          </p:nvPr>
        </p:nvGraphicFramePr>
        <p:xfrm>
          <a:off x="6096000" y="2409672"/>
          <a:ext cx="5458838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951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D640-FD19-AB9A-2D6D-CD0895EC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A2EED24-A273-3E28-B3E1-10264FCB872B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</a:t>
            </a:r>
            <a:r>
              <a:rPr lang="fr-FR" sz="2200" b="1" dirty="0" err="1">
                <a:solidFill>
                  <a:srgbClr val="16677C"/>
                </a:solidFill>
                <a:latin typeface="Century" panose="02040604050505020304" pitchFamily="18" charset="0"/>
              </a:rPr>
              <a:t>Upload</a:t>
            </a:r>
            <a:endParaRPr lang="fr-FR" sz="2200" b="1" dirty="0">
              <a:solidFill>
                <a:srgbClr val="16677C"/>
              </a:solidFill>
              <a:latin typeface="Century" panose="02040604050505020304" pitchFamily="18" charset="0"/>
            </a:endParaRPr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E5380CA7-A471-CA57-1209-B99E36A9D4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0620965"/>
              </p:ext>
            </p:extLst>
          </p:nvPr>
        </p:nvGraphicFramePr>
        <p:xfrm>
          <a:off x="6454815" y="2409672"/>
          <a:ext cx="5458838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5D4FF531-401F-AC31-6CAE-9F95ED015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25570"/>
            <a:ext cx="6382562" cy="290025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FF65E29C-89A8-40DA-B9AA-7727193889BB}"/>
              </a:ext>
            </a:extLst>
          </p:cNvPr>
          <p:cNvSpPr/>
          <p:nvPr/>
        </p:nvSpPr>
        <p:spPr>
          <a:xfrm>
            <a:off x="2130244" y="3923817"/>
            <a:ext cx="1851782" cy="19676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6C37D61-5B67-2D9A-0E71-32C463A65E92}"/>
              </a:ext>
            </a:extLst>
          </p:cNvPr>
          <p:cNvSpPr txBox="1"/>
          <p:nvPr/>
        </p:nvSpPr>
        <p:spPr>
          <a:xfrm rot="1074832">
            <a:off x="3858884" y="3685292"/>
            <a:ext cx="7124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6394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96BFF-815A-C82D-77E8-4D45D9497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61AF017-741B-4CC0-B7C2-C9B94E5B8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5" y="-12"/>
            <a:ext cx="8328026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E63B8-586C-90C7-A696-C16745D5ED3B}"/>
              </a:ext>
            </a:extLst>
          </p:cNvPr>
          <p:cNvSpPr txBox="1"/>
          <p:nvPr/>
        </p:nvSpPr>
        <p:spPr>
          <a:xfrm>
            <a:off x="513215" y="192981"/>
            <a:ext cx="5256213" cy="539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kern="1200" dirty="0">
                <a:solidFill>
                  <a:srgbClr val="16677C"/>
                </a:solidFill>
                <a:latin typeface="Century" panose="02040604050505020304" pitchFamily="18" charset="0"/>
                <a:ea typeface="+mj-ea"/>
                <a:cs typeface="+mj-cs"/>
              </a:rPr>
              <a:t>Media Library Upload</a:t>
            </a:r>
          </a:p>
        </p:txBody>
      </p:sp>
      <p:pic>
        <p:nvPicPr>
          <p:cNvPr id="4" name="Image 3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CB6B9057-CAC5-496A-5442-2A60D6329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" r="14050" b="-2"/>
          <a:stretch>
            <a:fillRect/>
          </a:stretch>
        </p:blipFill>
        <p:spPr>
          <a:xfrm>
            <a:off x="199415" y="811573"/>
            <a:ext cx="5743958" cy="291932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1897D25-88AD-D802-25FF-17F38613BFA5}"/>
              </a:ext>
            </a:extLst>
          </p:cNvPr>
          <p:cNvSpPr/>
          <p:nvPr/>
        </p:nvSpPr>
        <p:spPr>
          <a:xfrm>
            <a:off x="3404437" y="3069000"/>
            <a:ext cx="2475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7441A-9054-FA9D-E87C-204760EE3E2E}"/>
              </a:ext>
            </a:extLst>
          </p:cNvPr>
          <p:cNvSpPr/>
          <p:nvPr/>
        </p:nvSpPr>
        <p:spPr>
          <a:xfrm>
            <a:off x="6312562" y="3069000"/>
            <a:ext cx="2475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214D36D-8EF5-AB6F-3439-5B250ACCCF18}"/>
              </a:ext>
            </a:extLst>
          </p:cNvPr>
          <p:cNvCxnSpPr>
            <a:cxnSpLocks/>
          </p:cNvCxnSpPr>
          <p:nvPr/>
        </p:nvCxnSpPr>
        <p:spPr>
          <a:xfrm flipH="1">
            <a:off x="5040086" y="1465461"/>
            <a:ext cx="1077232" cy="1265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EA38CA4-FB74-6068-59AA-0DED3B947EE6}"/>
              </a:ext>
            </a:extLst>
          </p:cNvPr>
          <p:cNvCxnSpPr>
            <a:cxnSpLocks/>
          </p:cNvCxnSpPr>
          <p:nvPr/>
        </p:nvCxnSpPr>
        <p:spPr>
          <a:xfrm flipH="1" flipV="1">
            <a:off x="2126580" y="2810043"/>
            <a:ext cx="4185982" cy="529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4C564E7-3BBA-DECF-65F9-679760B74AA8}"/>
              </a:ext>
            </a:extLst>
          </p:cNvPr>
          <p:cNvCxnSpPr>
            <a:cxnSpLocks/>
          </p:cNvCxnSpPr>
          <p:nvPr/>
        </p:nvCxnSpPr>
        <p:spPr>
          <a:xfrm>
            <a:off x="2018956" y="2845310"/>
            <a:ext cx="4323" cy="964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7" name="Espace réservé du contenu 2">
            <a:extLst>
              <a:ext uri="{FF2B5EF4-FFF2-40B4-BE49-F238E27FC236}">
                <a16:creationId xmlns:a16="http://schemas.microsoft.com/office/drawing/2014/main" id="{926B4C87-D77B-BC1C-CB4F-4966BC76B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997515"/>
              </p:ext>
            </p:extLst>
          </p:nvPr>
        </p:nvGraphicFramePr>
        <p:xfrm>
          <a:off x="6117318" y="732730"/>
          <a:ext cx="5458838" cy="5668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5F08CED4-819B-DEC7-5DD3-C7F608D34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08" y="3867842"/>
            <a:ext cx="5802775" cy="2532957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12166DE4-822D-A1E3-9AE1-028A15656354}"/>
              </a:ext>
            </a:extLst>
          </p:cNvPr>
          <p:cNvSpPr/>
          <p:nvPr/>
        </p:nvSpPr>
        <p:spPr>
          <a:xfrm>
            <a:off x="1659845" y="5020555"/>
            <a:ext cx="544286" cy="12449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F472291-407E-7EFA-782D-5095E0FC433F}"/>
              </a:ext>
            </a:extLst>
          </p:cNvPr>
          <p:cNvSpPr/>
          <p:nvPr/>
        </p:nvSpPr>
        <p:spPr>
          <a:xfrm>
            <a:off x="1659845" y="5281993"/>
            <a:ext cx="648044" cy="2082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37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8AAB-6C9E-F078-E002-C2DB65B8C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985BBF6-5A72-F0A4-2AD9-792199B0D71E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</a:t>
            </a:r>
            <a:r>
              <a:rPr lang="fr-FR" sz="2200" b="1" dirty="0" err="1">
                <a:solidFill>
                  <a:srgbClr val="16677C"/>
                </a:solidFill>
                <a:latin typeface="Century" panose="02040604050505020304" pitchFamily="18" charset="0"/>
              </a:rPr>
              <a:t>Delete</a:t>
            </a:r>
            <a:endParaRPr lang="fr-FR" sz="2200" b="1" dirty="0">
              <a:solidFill>
                <a:srgbClr val="16677C"/>
              </a:solidFill>
              <a:latin typeface="Century" panose="02040604050505020304" pitchFamily="18" charset="0"/>
            </a:endParaRPr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A566BA23-2031-F7BE-9803-A8F9BAB7E3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6562520"/>
              </p:ext>
            </p:extLst>
          </p:nvPr>
        </p:nvGraphicFramePr>
        <p:xfrm>
          <a:off x="6454815" y="2409672"/>
          <a:ext cx="5458838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9DB5131F-ED71-F79C-34C6-F905FF100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91" y="2020699"/>
            <a:ext cx="6135138" cy="28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59D47-30AD-06DF-A704-6F468DA4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54B6AD2-8806-1248-9CDA-3725901B56C8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>
                <a:solidFill>
                  <a:srgbClr val="16677C"/>
                </a:solidFill>
                <a:latin typeface="Century" panose="02040604050505020304" pitchFamily="18" charset="0"/>
              </a:rPr>
              <a:t>Media Library Delete</a:t>
            </a:r>
            <a:endParaRPr lang="fr-FR" sz="2200" b="1" dirty="0">
              <a:solidFill>
                <a:srgbClr val="16677C"/>
              </a:solidFill>
              <a:latin typeface="Century" panose="02040604050505020304" pitchFamily="18" charset="0"/>
            </a:endParaRPr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D46FE145-9B62-D344-8858-C36C28278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010915"/>
              </p:ext>
            </p:extLst>
          </p:nvPr>
        </p:nvGraphicFramePr>
        <p:xfrm>
          <a:off x="6454815" y="2409672"/>
          <a:ext cx="5458838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1386DED8-BCA8-8199-6315-68A9F9ACA3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790"/>
            <a:ext cx="6410924" cy="2886419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CDCC7C0D-353A-BF9E-AE38-98B84D2E7089}"/>
              </a:ext>
            </a:extLst>
          </p:cNvPr>
          <p:cNvSpPr/>
          <p:nvPr/>
        </p:nvSpPr>
        <p:spPr>
          <a:xfrm>
            <a:off x="879676" y="4328932"/>
            <a:ext cx="2384385" cy="35881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E21B5F8-7A82-6BD9-C4E7-EBAB947FFC2B}"/>
              </a:ext>
            </a:extLst>
          </p:cNvPr>
          <p:cNvCxnSpPr>
            <a:cxnSpLocks/>
          </p:cNvCxnSpPr>
          <p:nvPr/>
        </p:nvCxnSpPr>
        <p:spPr>
          <a:xfrm flipH="1">
            <a:off x="1643605" y="4242835"/>
            <a:ext cx="5646995" cy="537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6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C8AF7E-63B7-02DF-C4C7-05B55201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7" y="2144485"/>
            <a:ext cx="6481389" cy="296523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23" name="Espace réservé du contenu 2">
            <a:extLst>
              <a:ext uri="{FF2B5EF4-FFF2-40B4-BE49-F238E27FC236}">
                <a16:creationId xmlns:a16="http://schemas.microsoft.com/office/drawing/2014/main" id="{D86B5A2A-0B48-8482-C9D7-F7F7F531F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9102284"/>
              </p:ext>
            </p:extLst>
          </p:nvPr>
        </p:nvGraphicFramePr>
        <p:xfrm>
          <a:off x="6814456" y="2144485"/>
          <a:ext cx="5281687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8937AC3-48FE-F18B-65D1-0CBA08E67104}"/>
              </a:ext>
            </a:extLst>
          </p:cNvPr>
          <p:cNvSpPr txBox="1"/>
          <p:nvPr/>
        </p:nvSpPr>
        <p:spPr>
          <a:xfrm>
            <a:off x="722858" y="455414"/>
            <a:ext cx="39416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</a:t>
            </a:r>
            <a:r>
              <a:rPr lang="fr-FR" sz="2200" b="1" dirty="0" err="1">
                <a:solidFill>
                  <a:srgbClr val="16677C"/>
                </a:solidFill>
                <a:latin typeface="Century" panose="02040604050505020304" pitchFamily="18" charset="0"/>
              </a:rPr>
              <a:t>HomePage</a:t>
            </a:r>
            <a:endParaRPr lang="fr-FR" sz="2200" b="1" dirty="0">
              <a:solidFill>
                <a:srgbClr val="16677C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92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79C1-FB33-236F-82FF-BC452A8D8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107AC43-6ED8-6D15-FED5-5061C115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7" y="2144485"/>
            <a:ext cx="6481389" cy="296523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670D41D4-30E0-C2C1-7784-70FDFBC3B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768935"/>
              </p:ext>
            </p:extLst>
          </p:nvPr>
        </p:nvGraphicFramePr>
        <p:xfrm>
          <a:off x="6814456" y="2144485"/>
          <a:ext cx="5290458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C6C58BD-8A68-2B65-1D56-882E7677D65B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Button</a:t>
            </a:r>
          </a:p>
        </p:txBody>
      </p: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94756A9A-0C89-0BE9-D25E-3B8B5FA8AF30}"/>
              </a:ext>
            </a:extLst>
          </p:cNvPr>
          <p:cNvCxnSpPr>
            <a:cxnSpLocks/>
          </p:cNvCxnSpPr>
          <p:nvPr/>
        </p:nvCxnSpPr>
        <p:spPr>
          <a:xfrm rot="10800000">
            <a:off x="3573761" y="2438401"/>
            <a:ext cx="3907973" cy="1110345"/>
          </a:xfrm>
          <a:prstGeom prst="curvedConnector3">
            <a:avLst>
              <a:gd name="adj1" fmla="val 11128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AF5E8AAB-77CD-CFBE-C62D-864829CAF87F}"/>
              </a:ext>
            </a:extLst>
          </p:cNvPr>
          <p:cNvCxnSpPr>
            <a:cxnSpLocks/>
          </p:cNvCxnSpPr>
          <p:nvPr/>
        </p:nvCxnSpPr>
        <p:spPr>
          <a:xfrm rot="10800000">
            <a:off x="4078327" y="2438404"/>
            <a:ext cx="6139541" cy="9905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53ABD44B-EDB8-2B62-7112-1E77ECA9F2FE}"/>
              </a:ext>
            </a:extLst>
          </p:cNvPr>
          <p:cNvCxnSpPr>
            <a:cxnSpLocks/>
          </p:cNvCxnSpPr>
          <p:nvPr/>
        </p:nvCxnSpPr>
        <p:spPr>
          <a:xfrm rot="10800000">
            <a:off x="4800600" y="2327394"/>
            <a:ext cx="5497286" cy="11016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81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82B34-F5D7-A212-4150-8EFB83242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D9BE2187-105C-3F0C-9AF5-BA5156B9E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428140"/>
              </p:ext>
            </p:extLst>
          </p:nvPr>
        </p:nvGraphicFramePr>
        <p:xfrm>
          <a:off x="6716554" y="1377536"/>
          <a:ext cx="5458838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81E19E49-48D8-3ABE-D03E-55CE24AB1487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Button</a:t>
            </a:r>
          </a:p>
        </p:txBody>
      </p:sp>
      <p:pic>
        <p:nvPicPr>
          <p:cNvPr id="9" name="Image 8" descr="Une image contenant texte, capture d’écran, Page web, logiciel&#10;&#10;Le contenu généré par l’IA peut être incorrect.">
            <a:extLst>
              <a:ext uri="{FF2B5EF4-FFF2-40B4-BE49-F238E27FC236}">
                <a16:creationId xmlns:a16="http://schemas.microsoft.com/office/drawing/2014/main" id="{279AEADA-64A0-3147-8746-997668D8D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67" y="4070843"/>
            <a:ext cx="5222094" cy="2397428"/>
          </a:xfrm>
          <a:prstGeom prst="rect">
            <a:avLst/>
          </a:prstGeom>
        </p:spPr>
      </p:pic>
      <p:pic>
        <p:nvPicPr>
          <p:cNvPr id="11" name="Image 10" descr="Une image contenant texte, logiciel, Icône d’ordinateur, Site web&#10;&#10;Le contenu généré par l’IA peut être incorrect.">
            <a:extLst>
              <a:ext uri="{FF2B5EF4-FFF2-40B4-BE49-F238E27FC236}">
                <a16:creationId xmlns:a16="http://schemas.microsoft.com/office/drawing/2014/main" id="{E9699AC9-D362-9B9D-C374-7656CB59A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37" y="886301"/>
            <a:ext cx="5240282" cy="239742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6040D28E-E63A-1270-42AF-EF82C5FEB379}"/>
              </a:ext>
            </a:extLst>
          </p:cNvPr>
          <p:cNvSpPr/>
          <p:nvPr/>
        </p:nvSpPr>
        <p:spPr>
          <a:xfrm>
            <a:off x="4361421" y="4034532"/>
            <a:ext cx="530015" cy="468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F389D56-C97A-C4E2-CF3C-D7ECB8668BCC}"/>
              </a:ext>
            </a:extLst>
          </p:cNvPr>
          <p:cNvCxnSpPr/>
          <p:nvPr/>
        </p:nvCxnSpPr>
        <p:spPr>
          <a:xfrm flipH="1" flipV="1">
            <a:off x="4517571" y="1143000"/>
            <a:ext cx="2645229" cy="155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3B3C5C9-B93E-BC07-AD4A-26D1F406D009}"/>
              </a:ext>
            </a:extLst>
          </p:cNvPr>
          <p:cNvCxnSpPr/>
          <p:nvPr/>
        </p:nvCxnSpPr>
        <p:spPr>
          <a:xfrm>
            <a:off x="3211286" y="3429000"/>
            <a:ext cx="0" cy="605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88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4382D-C5F2-C532-6FA1-E75A5D270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C946EB7C-C9AD-78AF-870E-96B9627C6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419194"/>
              </p:ext>
            </p:extLst>
          </p:nvPr>
        </p:nvGraphicFramePr>
        <p:xfrm>
          <a:off x="6716554" y="1377536"/>
          <a:ext cx="5366586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BC70204-363A-F21C-0EC3-1845850BA616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Button</a:t>
            </a:r>
          </a:p>
        </p:txBody>
      </p:sp>
      <p:pic>
        <p:nvPicPr>
          <p:cNvPr id="11" name="Image 10" descr="Une image contenant texte, logiciel, Icône d’ordinateur, Site web&#10;&#10;Le contenu généré par l’IA peut être incorrect.">
            <a:extLst>
              <a:ext uri="{FF2B5EF4-FFF2-40B4-BE49-F238E27FC236}">
                <a16:creationId xmlns:a16="http://schemas.microsoft.com/office/drawing/2014/main" id="{4FBD196C-D136-CE1F-47E4-DFA849699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39" y="886301"/>
            <a:ext cx="5458061" cy="249706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FA2230F-F234-8CBA-4F40-BDEE98BFB9E9}"/>
              </a:ext>
            </a:extLst>
          </p:cNvPr>
          <p:cNvCxnSpPr>
            <a:cxnSpLocks/>
          </p:cNvCxnSpPr>
          <p:nvPr/>
        </p:nvCxnSpPr>
        <p:spPr>
          <a:xfrm flipH="1" flipV="1">
            <a:off x="5377543" y="1088571"/>
            <a:ext cx="1785257" cy="1611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19F89BB-2F13-DAE9-6F55-C50D13F25E34}"/>
              </a:ext>
            </a:extLst>
          </p:cNvPr>
          <p:cNvCxnSpPr/>
          <p:nvPr/>
        </p:nvCxnSpPr>
        <p:spPr>
          <a:xfrm>
            <a:off x="3211286" y="3429000"/>
            <a:ext cx="0" cy="605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4F1E3419-5559-AA39-1A18-7A43FF3FF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39" y="4137435"/>
            <a:ext cx="5458838" cy="250173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958AF30-FD35-532F-2871-03D3810624C8}"/>
              </a:ext>
            </a:extLst>
          </p:cNvPr>
          <p:cNvSpPr/>
          <p:nvPr/>
        </p:nvSpPr>
        <p:spPr>
          <a:xfrm>
            <a:off x="4847528" y="4137435"/>
            <a:ext cx="813043" cy="468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12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BF870-679E-4499-04C4-2C41690F7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3E9DF289-B2AA-B295-2DA8-DEC27FCA1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928667"/>
              </p:ext>
            </p:extLst>
          </p:nvPr>
        </p:nvGraphicFramePr>
        <p:xfrm>
          <a:off x="6716554" y="1377536"/>
          <a:ext cx="5366586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0EED552A-DCA9-7DE7-B048-E9756CA34DF4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Button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F8852D-1122-6EC6-CC8C-3211B911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2" y="1545772"/>
            <a:ext cx="6665124" cy="324771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FC92F7F-935D-E318-DE60-CBBA5F2EAC5F}"/>
              </a:ext>
            </a:extLst>
          </p:cNvPr>
          <p:cNvSpPr/>
          <p:nvPr/>
        </p:nvSpPr>
        <p:spPr>
          <a:xfrm>
            <a:off x="2209799" y="4376057"/>
            <a:ext cx="2340429" cy="3303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17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D81EB-4C5A-A3C1-860F-C69794BAD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513B2756-CADA-7E43-526B-58D5ED84A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4" y="3821306"/>
            <a:ext cx="5813885" cy="2656997"/>
          </a:xfrm>
          <a:prstGeom prst="rect">
            <a:avLst/>
          </a:prstGeom>
        </p:spPr>
      </p:pic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076BDA83-0DC6-3C42-7F88-0794C5D16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801498"/>
              </p:ext>
            </p:extLst>
          </p:nvPr>
        </p:nvGraphicFramePr>
        <p:xfrm>
          <a:off x="6716554" y="1377536"/>
          <a:ext cx="5458838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6EA028D-2343-6086-5E5F-09239E14715C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Button</a:t>
            </a:r>
          </a:p>
        </p:txBody>
      </p:sp>
      <p:pic>
        <p:nvPicPr>
          <p:cNvPr id="11" name="Image 10" descr="Une image contenant texte, logiciel, Icône d’ordinateur, Site web&#10;&#10;Le contenu généré par l’IA peut être incorrect.">
            <a:extLst>
              <a:ext uri="{FF2B5EF4-FFF2-40B4-BE49-F238E27FC236}">
                <a16:creationId xmlns:a16="http://schemas.microsoft.com/office/drawing/2014/main" id="{9691AC90-B875-3BF0-0F78-CF4E475DA2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37" y="886301"/>
            <a:ext cx="5807644" cy="265699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5365E5C-50CA-DF9B-2152-1B6298E42546}"/>
              </a:ext>
            </a:extLst>
          </p:cNvPr>
          <p:cNvCxnSpPr>
            <a:cxnSpLocks/>
          </p:cNvCxnSpPr>
          <p:nvPr/>
        </p:nvCxnSpPr>
        <p:spPr>
          <a:xfrm flipH="1" flipV="1">
            <a:off x="3383280" y="1368476"/>
            <a:ext cx="3779520" cy="1331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1277A17-CA00-2919-CA8E-5C2400959BCC}"/>
              </a:ext>
            </a:extLst>
          </p:cNvPr>
          <p:cNvCxnSpPr>
            <a:cxnSpLocks/>
          </p:cNvCxnSpPr>
          <p:nvPr/>
        </p:nvCxnSpPr>
        <p:spPr>
          <a:xfrm>
            <a:off x="3211286" y="3543297"/>
            <a:ext cx="0" cy="278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Ellipse 3">
            <a:extLst>
              <a:ext uri="{FF2B5EF4-FFF2-40B4-BE49-F238E27FC236}">
                <a16:creationId xmlns:a16="http://schemas.microsoft.com/office/drawing/2014/main" id="{DF226A8B-3A5F-5C29-C070-BC4C09AE70AA}"/>
              </a:ext>
            </a:extLst>
          </p:cNvPr>
          <p:cNvSpPr/>
          <p:nvPr/>
        </p:nvSpPr>
        <p:spPr>
          <a:xfrm>
            <a:off x="2798386" y="4460382"/>
            <a:ext cx="940489" cy="3249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9F34FE5-0745-0B46-3B20-B7C133AB3F03}"/>
              </a:ext>
            </a:extLst>
          </p:cNvPr>
          <p:cNvCxnSpPr>
            <a:cxnSpLocks/>
          </p:cNvCxnSpPr>
          <p:nvPr/>
        </p:nvCxnSpPr>
        <p:spPr>
          <a:xfrm flipH="1">
            <a:off x="5760720" y="4034532"/>
            <a:ext cx="4373880" cy="1827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12DD067-5828-F53B-1C2D-D07881644673}"/>
              </a:ext>
            </a:extLst>
          </p:cNvPr>
          <p:cNvCxnSpPr>
            <a:cxnSpLocks/>
          </p:cNvCxnSpPr>
          <p:nvPr/>
        </p:nvCxnSpPr>
        <p:spPr>
          <a:xfrm flipH="1">
            <a:off x="5049520" y="4034532"/>
            <a:ext cx="5074194" cy="1827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1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2A1B8-6EBE-1A38-EA45-DD868F82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D7E5F223-7CC9-1001-1C8D-41A821332D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279088"/>
              </p:ext>
            </p:extLst>
          </p:nvPr>
        </p:nvGraphicFramePr>
        <p:xfrm>
          <a:off x="6716554" y="1377536"/>
          <a:ext cx="5458838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34CA2613-FF35-AFF9-17EB-9E300EC0388C}"/>
              </a:ext>
            </a:extLst>
          </p:cNvPr>
          <p:cNvSpPr txBox="1"/>
          <p:nvPr/>
        </p:nvSpPr>
        <p:spPr>
          <a:xfrm>
            <a:off x="722858" y="455414"/>
            <a:ext cx="3247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File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A3073BD-A869-06CB-497B-45910E7E1A9E}"/>
              </a:ext>
            </a:extLst>
          </p:cNvPr>
          <p:cNvCxnSpPr/>
          <p:nvPr/>
        </p:nvCxnSpPr>
        <p:spPr>
          <a:xfrm>
            <a:off x="3211286" y="3429000"/>
            <a:ext cx="0" cy="605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Ellipse 3">
            <a:extLst>
              <a:ext uri="{FF2B5EF4-FFF2-40B4-BE49-F238E27FC236}">
                <a16:creationId xmlns:a16="http://schemas.microsoft.com/office/drawing/2014/main" id="{00A13DF0-AA74-2E33-5D5F-F5C1869356F2}"/>
              </a:ext>
            </a:extLst>
          </p:cNvPr>
          <p:cNvSpPr/>
          <p:nvPr/>
        </p:nvSpPr>
        <p:spPr>
          <a:xfrm>
            <a:off x="4847528" y="4137435"/>
            <a:ext cx="813043" cy="468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1EE180D-2DBB-C98E-2EAC-E0BEEDD27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26" y="1510639"/>
            <a:ext cx="6403154" cy="350606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B9575218-E1F4-4D29-61C1-51F7D606B2D5}"/>
              </a:ext>
            </a:extLst>
          </p:cNvPr>
          <p:cNvSpPr/>
          <p:nvPr/>
        </p:nvSpPr>
        <p:spPr>
          <a:xfrm>
            <a:off x="4201883" y="2191493"/>
            <a:ext cx="813043" cy="174172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8577E3C-6639-93A8-EBCC-948E5AC82B88}"/>
              </a:ext>
            </a:extLst>
          </p:cNvPr>
          <p:cNvSpPr/>
          <p:nvPr/>
        </p:nvSpPr>
        <p:spPr>
          <a:xfrm>
            <a:off x="4118546" y="2432255"/>
            <a:ext cx="979715" cy="391782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3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F632E-4ECC-00A2-CB84-0C6E6265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Espace réservé du contenu 2">
            <a:extLst>
              <a:ext uri="{FF2B5EF4-FFF2-40B4-BE49-F238E27FC236}">
                <a16:creationId xmlns:a16="http://schemas.microsoft.com/office/drawing/2014/main" id="{80DF6EEB-28FB-D81B-4B3C-C165A0363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572561"/>
              </p:ext>
            </p:extLst>
          </p:nvPr>
        </p:nvGraphicFramePr>
        <p:xfrm>
          <a:off x="7380514" y="1676399"/>
          <a:ext cx="4525622" cy="377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E1040659-206F-2DB5-23C2-8DFA06F73E9B}"/>
              </a:ext>
            </a:extLst>
          </p:cNvPr>
          <p:cNvSpPr txBox="1"/>
          <p:nvPr/>
        </p:nvSpPr>
        <p:spPr>
          <a:xfrm>
            <a:off x="722858" y="455414"/>
            <a:ext cx="3751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b="1" dirty="0">
                <a:solidFill>
                  <a:srgbClr val="16677C"/>
                </a:solidFill>
                <a:latin typeface="Century" panose="02040604050505020304" pitchFamily="18" charset="0"/>
              </a:rPr>
              <a:t>Media Library Research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71866B8-1F30-778A-4CF3-810A545FB7A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581400" y="3574973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064D178F-27AB-72CA-2922-E4F8C24DC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42" y="872875"/>
            <a:ext cx="5932705" cy="2689658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6664D036-C6D8-D406-7C8E-2C97A6A1F96D}"/>
              </a:ext>
            </a:extLst>
          </p:cNvPr>
          <p:cNvSpPr/>
          <p:nvPr/>
        </p:nvSpPr>
        <p:spPr>
          <a:xfrm>
            <a:off x="1885948" y="1502230"/>
            <a:ext cx="424544" cy="2666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30A86E3-16C6-7432-0956-E234BBC08143}"/>
              </a:ext>
            </a:extLst>
          </p:cNvPr>
          <p:cNvSpPr/>
          <p:nvPr/>
        </p:nvSpPr>
        <p:spPr>
          <a:xfrm>
            <a:off x="3650024" y="3400024"/>
            <a:ext cx="695520" cy="185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118219-718E-64ED-61C3-6A5F5539B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43" y="3879773"/>
            <a:ext cx="5932714" cy="2661956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D6823D9C-1BE4-AA6F-8A58-FC2ADC68EDAA}"/>
              </a:ext>
            </a:extLst>
          </p:cNvPr>
          <p:cNvSpPr/>
          <p:nvPr/>
        </p:nvSpPr>
        <p:spPr>
          <a:xfrm>
            <a:off x="1885949" y="4023723"/>
            <a:ext cx="424543" cy="185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50D6B7C-D0D9-AF90-C860-74C5921D7AF5}"/>
              </a:ext>
            </a:extLst>
          </p:cNvPr>
          <p:cNvSpPr/>
          <p:nvPr/>
        </p:nvSpPr>
        <p:spPr>
          <a:xfrm>
            <a:off x="615043" y="4669971"/>
            <a:ext cx="2966357" cy="1980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9281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671</Words>
  <Application>Microsoft Office PowerPoint</Application>
  <PresentationFormat>Grand écran</PresentationFormat>
  <Paragraphs>44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Abadi</vt:lpstr>
      <vt:lpstr>Aptos</vt:lpstr>
      <vt:lpstr>Aptos Display</vt:lpstr>
      <vt:lpstr>Arial</vt:lpstr>
      <vt:lpstr>Calibri</vt:lpstr>
      <vt:lpstr>Century</vt:lpstr>
      <vt:lpstr>Thème Office</vt:lpstr>
      <vt:lpstr>Media Library Presentation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Guney</dc:creator>
  <cp:lastModifiedBy>David Guney</cp:lastModifiedBy>
  <cp:revision>11</cp:revision>
  <dcterms:created xsi:type="dcterms:W3CDTF">2025-07-25T12:49:58Z</dcterms:created>
  <dcterms:modified xsi:type="dcterms:W3CDTF">2025-07-30T09:33:43Z</dcterms:modified>
</cp:coreProperties>
</file>